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50"/>
  </p:handoutMasterIdLst>
  <p:sldIdLst>
    <p:sldId id="302" r:id="rId3"/>
    <p:sldId id="324" r:id="rId4"/>
    <p:sldId id="378" r:id="rId5"/>
    <p:sldId id="376" r:id="rId6"/>
    <p:sldId id="374" r:id="rId7"/>
    <p:sldId id="373" r:id="rId8"/>
    <p:sldId id="372" r:id="rId9"/>
    <p:sldId id="371" r:id="rId10"/>
    <p:sldId id="367" r:id="rId11"/>
    <p:sldId id="366" r:id="rId12"/>
    <p:sldId id="365" r:id="rId13"/>
    <p:sldId id="364" r:id="rId14"/>
    <p:sldId id="363" r:id="rId15"/>
    <p:sldId id="359" r:id="rId16"/>
    <p:sldId id="358" r:id="rId17"/>
    <p:sldId id="357" r:id="rId18"/>
    <p:sldId id="356" r:id="rId19"/>
    <p:sldId id="355" r:id="rId20"/>
    <p:sldId id="354" r:id="rId21"/>
    <p:sldId id="353" r:id="rId22"/>
    <p:sldId id="351" r:id="rId23"/>
    <p:sldId id="350" r:id="rId25"/>
    <p:sldId id="349" r:id="rId26"/>
    <p:sldId id="348" r:id="rId27"/>
    <p:sldId id="347" r:id="rId28"/>
    <p:sldId id="346" r:id="rId29"/>
    <p:sldId id="345" r:id="rId30"/>
    <p:sldId id="344" r:id="rId31"/>
    <p:sldId id="343" r:id="rId32"/>
    <p:sldId id="342" r:id="rId33"/>
    <p:sldId id="341" r:id="rId34"/>
    <p:sldId id="340" r:id="rId35"/>
    <p:sldId id="339" r:id="rId36"/>
    <p:sldId id="338" r:id="rId37"/>
    <p:sldId id="337" r:id="rId38"/>
    <p:sldId id="336" r:id="rId39"/>
    <p:sldId id="335" r:id="rId40"/>
    <p:sldId id="334" r:id="rId41"/>
    <p:sldId id="333" r:id="rId42"/>
    <p:sldId id="332" r:id="rId43"/>
    <p:sldId id="330" r:id="rId44"/>
    <p:sldId id="329" r:id="rId45"/>
    <p:sldId id="328" r:id="rId46"/>
    <p:sldId id="327" r:id="rId47"/>
    <p:sldId id="326" r:id="rId48"/>
    <p:sldId id="325" r:id="rId49"/>
  </p:sldIdLst>
  <p:sldSz cx="12192000" cy="6858000"/>
  <p:notesSz cx="6858000" cy="9144000"/>
  <p:custDataLst>
    <p:tags r:id="rId5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3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4" Type="http://schemas.openxmlformats.org/officeDocument/2006/relationships/tags" Target="tags/tag1.xml"/><Relationship Id="rId53" Type="http://schemas.openxmlformats.org/officeDocument/2006/relationships/tableStyles" Target="tableStyles.xml"/><Relationship Id="rId52" Type="http://schemas.openxmlformats.org/officeDocument/2006/relationships/viewProps" Target="viewProps.xml"/><Relationship Id="rId51" Type="http://schemas.openxmlformats.org/officeDocument/2006/relationships/presProps" Target="presProps.xml"/><Relationship Id="rId50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5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6.png"/><Relationship Id="rId1" Type="http://schemas.openxmlformats.org/officeDocument/2006/relationships/image" Target="../media/image57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9.png"/><Relationship Id="rId1" Type="http://schemas.openxmlformats.org/officeDocument/2006/relationships/image" Target="../media/image6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9.png"/><Relationship Id="rId1" Type="http://schemas.openxmlformats.org/officeDocument/2006/relationships/image" Target="../media/image62.pn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4.png"/><Relationship Id="rId2" Type="http://schemas.openxmlformats.org/officeDocument/2006/relationships/image" Target="../media/image59.png"/><Relationship Id="rId1" Type="http://schemas.openxmlformats.org/officeDocument/2006/relationships/image" Target="../media/image6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9.png"/><Relationship Id="rId1" Type="http://schemas.openxmlformats.org/officeDocument/2006/relationships/image" Target="../media/image6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9.png"/><Relationship Id="rId1" Type="http://schemas.openxmlformats.org/officeDocument/2006/relationships/image" Target="../media/image6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683" y="2852936"/>
            <a:ext cx="9728633" cy="123716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18850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5709" y="2336388"/>
            <a:ext cx="285642" cy="306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768" y="3488204"/>
            <a:ext cx="3647768" cy="3102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1688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75281" y="2471597"/>
            <a:ext cx="437984" cy="314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2530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01768" y="3293118"/>
            <a:ext cx="4103727" cy="401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3694170"/>
            <a:ext cx="4727888" cy="28568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4489"/>
            <a:ext cx="11340000" cy="17525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456040" y="1959451"/>
            <a:ext cx="720080" cy="1109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80" y="3166995"/>
            <a:ext cx="3630605" cy="31589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03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81" y="1481640"/>
            <a:ext cx="609370" cy="305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25037" y="2111429"/>
            <a:ext cx="3856171" cy="372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39798" y="3819492"/>
            <a:ext cx="2608866" cy="372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3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83224" y="2709462"/>
            <a:ext cx="266599" cy="295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4108" y="2276872"/>
            <a:ext cx="3791784" cy="3530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517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3284984"/>
            <a:ext cx="3412284" cy="308693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18550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43833" y="2679494"/>
            <a:ext cx="1313954" cy="41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3399672"/>
            <a:ext cx="3412284" cy="30869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030" y="1340768"/>
            <a:ext cx="11340000" cy="520622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9456" y="3645024"/>
            <a:ext cx="6552728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15480" y="4725144"/>
            <a:ext cx="6552728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59496" y="5682898"/>
            <a:ext cx="6552728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556792"/>
            <a:ext cx="11340000" cy="261593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39416" y="2204864"/>
            <a:ext cx="79208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83432" y="2780928"/>
            <a:ext cx="79208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27448" y="3356992"/>
            <a:ext cx="792088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240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32856"/>
            <a:ext cx="11340000" cy="2936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71687" y="2180526"/>
            <a:ext cx="314206" cy="305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220" y="5359400"/>
            <a:ext cx="10778490" cy="133667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105" y="910590"/>
            <a:ext cx="10778490" cy="445706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00430" y="2660015"/>
            <a:ext cx="9307830" cy="85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132330" y="3511550"/>
            <a:ext cx="7528560" cy="95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338070" y="4537710"/>
            <a:ext cx="7528560" cy="95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266825" y="5359400"/>
            <a:ext cx="360299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11275" y="5975350"/>
            <a:ext cx="6452870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38395" y="5359400"/>
            <a:ext cx="171132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  <p:bldP spid="4" grpId="0" bldLvl="0" animBg="1"/>
      <p:bldP spid="14" grpId="0" bldLvl="0" animBg="1"/>
      <p:bldP spid="2" grpId="1" animBg="1"/>
      <p:bldP spid="22" grpId="1" animBg="1"/>
      <p:bldP spid="23" grpId="1" animBg="1"/>
      <p:bldP spid="4" grpId="1" animBg="1"/>
      <p:bldP spid="14" grpId="1" animBg="1"/>
      <p:bldP spid="7" grpId="0" bldLvl="0" animBg="1"/>
      <p:bldP spid="7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0395"/>
            <a:ext cx="10935335" cy="534987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33980" y="3649345"/>
            <a:ext cx="207327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731000" y="4890135"/>
            <a:ext cx="1388745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457450" y="5520055"/>
            <a:ext cx="413385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7510" y="1870075"/>
            <a:ext cx="3990340" cy="40671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944" r="55555"/>
          <a:stretch>
            <a:fillRect/>
          </a:stretch>
        </p:blipFill>
        <p:spPr>
          <a:xfrm>
            <a:off x="2063750" y="6093460"/>
            <a:ext cx="4860290" cy="4895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9605" y="6182995"/>
            <a:ext cx="463677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0" grpId="0" animBg="1"/>
      <p:bldP spid="24" grpId="0" animBg="1"/>
      <p:bldP spid="9" grpId="1" animBg="1"/>
      <p:bldP spid="20" grpId="1" animBg="1"/>
      <p:bldP spid="24" grpId="1" animBg="1"/>
      <p:bldP spid="5" grpId="0" bldLvl="0" animBg="1"/>
      <p:bldP spid="5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088"/>
          <a:stretch>
            <a:fillRect/>
          </a:stretch>
        </p:blipFill>
        <p:spPr>
          <a:xfrm>
            <a:off x="479425" y="1196975"/>
            <a:ext cx="11339830" cy="14404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12222" y="2142652"/>
            <a:ext cx="1466297" cy="343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372" y="2204971"/>
            <a:ext cx="4205079" cy="4221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268760"/>
            <a:ext cx="11340000" cy="4488126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7144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19098" y="1502680"/>
            <a:ext cx="276121" cy="304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14564" y="3302764"/>
            <a:ext cx="1313954" cy="361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53657" y="4512344"/>
            <a:ext cx="1447254" cy="361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278263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360" y="2623032"/>
            <a:ext cx="3600400" cy="445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8736" y="3206036"/>
            <a:ext cx="10845856" cy="445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899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3933056"/>
            <a:ext cx="3557245" cy="2425142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81704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26000" y="1988840"/>
            <a:ext cx="6606104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79376" y="3011506"/>
            <a:ext cx="6606104" cy="489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09635" y="3551876"/>
            <a:ext cx="6606104" cy="489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26000" y="4120663"/>
            <a:ext cx="1853576" cy="489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351584" y="4173866"/>
            <a:ext cx="3888432" cy="489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312024" y="4146097"/>
            <a:ext cx="2933696" cy="489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53130" y="4755981"/>
            <a:ext cx="8883229" cy="489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12776"/>
            <a:ext cx="11340000" cy="293224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800" y="4438634"/>
            <a:ext cx="2952971" cy="201318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551384" y="2132856"/>
            <a:ext cx="6606104" cy="489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52000" y="2634146"/>
            <a:ext cx="7404240" cy="489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67408" y="3325763"/>
            <a:ext cx="1944216" cy="489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711624" y="3210683"/>
            <a:ext cx="4686846" cy="489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52000" y="3853164"/>
            <a:ext cx="10932632" cy="489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412776"/>
            <a:ext cx="11340000" cy="28766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0611" y="4077072"/>
            <a:ext cx="2952971" cy="201318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983432" y="2010671"/>
            <a:ext cx="9721080" cy="489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3392" y="2566744"/>
            <a:ext cx="6606104" cy="489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83432" y="3184116"/>
            <a:ext cx="7992888" cy="489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04974" y="3756925"/>
            <a:ext cx="6606104" cy="489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8" y="1287131"/>
            <a:ext cx="11340000" cy="18251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1781" y="2061156"/>
            <a:ext cx="276120" cy="305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3140968"/>
            <a:ext cx="11340000" cy="31630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75611" y="3312459"/>
            <a:ext cx="304685" cy="304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4216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2780928"/>
            <a:ext cx="3354110" cy="3208543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182517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3356992"/>
            <a:ext cx="3354110" cy="3208543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56792"/>
            <a:ext cx="11340000" cy="327419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597502" y="2132856"/>
            <a:ext cx="744271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51384" y="2689833"/>
            <a:ext cx="744271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63888" y="3246810"/>
            <a:ext cx="744271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38645" y="3730495"/>
            <a:ext cx="744271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79376" y="4373121"/>
            <a:ext cx="744271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556792"/>
            <a:ext cx="11340000" cy="326137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224" y="1583206"/>
            <a:ext cx="3354110" cy="3208543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5303912" y="1583206"/>
            <a:ext cx="269018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3393" y="2132856"/>
            <a:ext cx="309634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719737" y="2132856"/>
            <a:ext cx="432047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2740" y="2708920"/>
            <a:ext cx="744271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17367" y="3187477"/>
            <a:ext cx="744271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17366" y="3730481"/>
            <a:ext cx="744271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25666" y="4398467"/>
            <a:ext cx="744271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700808"/>
            <a:ext cx="11340000" cy="227825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00" y="1484784"/>
            <a:ext cx="3354110" cy="320854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72367" y="2344962"/>
            <a:ext cx="744271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3487" y="2849018"/>
            <a:ext cx="744271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2366" y="3353074"/>
            <a:ext cx="744271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7889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637519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426158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07368" y="2564904"/>
            <a:ext cx="5976665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384033" y="2780928"/>
            <a:ext cx="240215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57079" y="3526865"/>
            <a:ext cx="791518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51384" y="4070699"/>
            <a:ext cx="744271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79376" y="4663852"/>
            <a:ext cx="11340000" cy="1252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556792"/>
            <a:ext cx="11340000" cy="217994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597502" y="2132856"/>
            <a:ext cx="744271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7408" y="2708920"/>
            <a:ext cx="744271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2700" y="3304691"/>
            <a:ext cx="744271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671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3645024"/>
            <a:ext cx="6023992" cy="286793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384" y="1296008"/>
            <a:ext cx="11340000" cy="1688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6114" y="1343702"/>
            <a:ext cx="314205" cy="305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3140968"/>
            <a:ext cx="11340000" cy="304337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82114" y="5144445"/>
            <a:ext cx="314205" cy="305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303482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4365104"/>
            <a:ext cx="4840006" cy="2304256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32485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183"/>
          <a:stretch>
            <a:fillRect/>
          </a:stretch>
        </p:blipFill>
        <p:spPr>
          <a:xfrm>
            <a:off x="8256240" y="2420888"/>
            <a:ext cx="2927688" cy="341097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2420888"/>
            <a:ext cx="3151176" cy="3763742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604967" y="2060848"/>
            <a:ext cx="635512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9599" y="2534469"/>
            <a:ext cx="635512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9376" y="3132788"/>
            <a:ext cx="635512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14561" y="3633900"/>
            <a:ext cx="635512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3392" y="4261190"/>
            <a:ext cx="635512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338960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183"/>
          <a:stretch>
            <a:fillRect/>
          </a:stretch>
        </p:blipFill>
        <p:spPr>
          <a:xfrm>
            <a:off x="8328248" y="3212976"/>
            <a:ext cx="2927688" cy="3410976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604967" y="2060848"/>
            <a:ext cx="635512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79376" y="2617105"/>
            <a:ext cx="727280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752184" y="2617105"/>
            <a:ext cx="375362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07368" y="3212976"/>
            <a:ext cx="7200800" cy="187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916832"/>
            <a:ext cx="11340000" cy="22055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183"/>
          <a:stretch>
            <a:fillRect/>
          </a:stretch>
        </p:blipFill>
        <p:spPr>
          <a:xfrm>
            <a:off x="7896200" y="1700808"/>
            <a:ext cx="2927688" cy="341097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95400" y="2492896"/>
            <a:ext cx="635512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5400" y="2944664"/>
            <a:ext cx="635512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392" y="3581663"/>
            <a:ext cx="635512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008" y="1330988"/>
            <a:ext cx="11340000" cy="271852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93" r="36083"/>
          <a:stretch>
            <a:fillRect/>
          </a:stretch>
        </p:blipFill>
        <p:spPr>
          <a:xfrm>
            <a:off x="5015880" y="4077072"/>
            <a:ext cx="2957149" cy="254688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2981" y="4073120"/>
            <a:ext cx="2726688" cy="2589344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53993" y="2438221"/>
            <a:ext cx="415783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367808" y="2450026"/>
            <a:ext cx="3906857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78326" y="2985935"/>
            <a:ext cx="1058622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62759" y="3589112"/>
            <a:ext cx="196083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465745" y="3616843"/>
            <a:ext cx="723065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265" y="1556792"/>
            <a:ext cx="11340000" cy="22312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93" r="36083"/>
          <a:stretch>
            <a:fillRect/>
          </a:stretch>
        </p:blipFill>
        <p:spPr>
          <a:xfrm>
            <a:off x="5039690" y="3645024"/>
            <a:ext cx="2957149" cy="254688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4799856" y="1628800"/>
            <a:ext cx="441091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50183" y="2132856"/>
            <a:ext cx="635512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50183" y="2780928"/>
            <a:ext cx="4221681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99856" y="2625846"/>
            <a:ext cx="6067097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50183" y="3261722"/>
            <a:ext cx="357361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700808"/>
            <a:ext cx="11340000" cy="28040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93" r="36083"/>
          <a:stretch>
            <a:fillRect/>
          </a:stretch>
        </p:blipFill>
        <p:spPr>
          <a:xfrm>
            <a:off x="8112224" y="1723039"/>
            <a:ext cx="2957149" cy="254688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551385" y="3429000"/>
            <a:ext cx="43204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71865" y="3421306"/>
            <a:ext cx="25964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5400" y="4036327"/>
            <a:ext cx="635512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2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77279" y="3225959"/>
            <a:ext cx="352292" cy="314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2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3187826"/>
            <a:ext cx="285642" cy="305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5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2471986"/>
            <a:ext cx="276120" cy="304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59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3225976"/>
            <a:ext cx="304685" cy="314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3789040"/>
            <a:ext cx="4040373" cy="28709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508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6116" y="3447155"/>
            <a:ext cx="3647768" cy="310258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69</cp:revision>
  <dcterms:created xsi:type="dcterms:W3CDTF">2015-09-16T06:44:00Z</dcterms:created>
  <dcterms:modified xsi:type="dcterms:W3CDTF">2025-06-24T03:20:42Z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