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6" r:id="rId23"/>
    <p:sldId id="335" r:id="rId24"/>
    <p:sldId id="334" r:id="rId25"/>
    <p:sldId id="333" r:id="rId26"/>
    <p:sldId id="332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4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E16B610-2A1E-9D7C-876F-29D13DD52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676" y="1921244"/>
            <a:ext cx="8366647" cy="30155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E0866-0348-1924-C2D7-D9B32BFBD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510439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2218EC1-6F04-54EC-639B-85794FB53533}"/>
              </a:ext>
            </a:extLst>
          </p:cNvPr>
          <p:cNvSpPr/>
          <p:nvPr/>
        </p:nvSpPr>
        <p:spPr bwMode="white">
          <a:xfrm>
            <a:off x="911424" y="3356992"/>
            <a:ext cx="64087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5C6681-CC11-6C2A-C056-33E66B81932A}"/>
              </a:ext>
            </a:extLst>
          </p:cNvPr>
          <p:cNvSpPr/>
          <p:nvPr/>
        </p:nvSpPr>
        <p:spPr bwMode="white">
          <a:xfrm>
            <a:off x="983432" y="4221088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91BB55-AA68-AD2C-6C46-698B3B810C9B}"/>
              </a:ext>
            </a:extLst>
          </p:cNvPr>
          <p:cNvSpPr/>
          <p:nvPr/>
        </p:nvSpPr>
        <p:spPr bwMode="white">
          <a:xfrm>
            <a:off x="1343472" y="4941168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91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DF5C6-BC24-ACB5-82D0-3F44973F5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24065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8D09FF3-D3B4-3B49-9C85-E149DB82F934}"/>
              </a:ext>
            </a:extLst>
          </p:cNvPr>
          <p:cNvSpPr/>
          <p:nvPr/>
        </p:nvSpPr>
        <p:spPr bwMode="white">
          <a:xfrm>
            <a:off x="983432" y="2492896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8EEF7E8-E70D-0C27-DF8E-BCE40E5FD3DC}"/>
              </a:ext>
            </a:extLst>
          </p:cNvPr>
          <p:cNvSpPr/>
          <p:nvPr/>
        </p:nvSpPr>
        <p:spPr bwMode="white">
          <a:xfrm>
            <a:off x="2135560" y="3356992"/>
            <a:ext cx="77768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1AAAE5E-4E15-B40B-55D7-409188F81FCC}"/>
              </a:ext>
            </a:extLst>
          </p:cNvPr>
          <p:cNvSpPr/>
          <p:nvPr/>
        </p:nvSpPr>
        <p:spPr bwMode="white">
          <a:xfrm>
            <a:off x="1415480" y="4221212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966B91E-3200-3173-740D-1536F547FCB6}"/>
              </a:ext>
            </a:extLst>
          </p:cNvPr>
          <p:cNvSpPr/>
          <p:nvPr/>
        </p:nvSpPr>
        <p:spPr bwMode="white">
          <a:xfrm>
            <a:off x="1487488" y="4933354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8DBEF-CF4A-128F-1035-9E2B5D305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151992"/>
            <a:ext cx="11340000" cy="293669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62E3B86-E462-19C6-C1DD-0E5376EE2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933056"/>
            <a:ext cx="2445185" cy="253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286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3C087D-415F-D407-FE34-13E4815DE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5137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7E0207-1141-AA0B-1361-3C89EBB210E9}"/>
              </a:ext>
            </a:extLst>
          </p:cNvPr>
          <p:cNvSpPr/>
          <p:nvPr/>
        </p:nvSpPr>
        <p:spPr bwMode="white">
          <a:xfrm>
            <a:off x="9956931" y="1478257"/>
            <a:ext cx="380856" cy="39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19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EDB18-42C3-F915-DAA0-F3AE99983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03403"/>
            <a:ext cx="11340000" cy="4051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EFE31E-D6B6-9934-BD27-B5815C86AA85}"/>
              </a:ext>
            </a:extLst>
          </p:cNvPr>
          <p:cNvSpPr/>
          <p:nvPr/>
        </p:nvSpPr>
        <p:spPr bwMode="white">
          <a:xfrm>
            <a:off x="6960096" y="4581128"/>
            <a:ext cx="2069992" cy="56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18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E3FEA-1943-9385-BD8C-6AA1E4FA8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392845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D89E30-4C81-B083-5C95-A6DC229D0D37}"/>
              </a:ext>
            </a:extLst>
          </p:cNvPr>
          <p:cNvSpPr/>
          <p:nvPr/>
        </p:nvSpPr>
        <p:spPr bwMode="white">
          <a:xfrm>
            <a:off x="10420798" y="2406346"/>
            <a:ext cx="314142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7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E2F59-9A1B-ED48-EC56-797AF530D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DEE912-6622-32A1-3CD6-429A70F70893}"/>
              </a:ext>
            </a:extLst>
          </p:cNvPr>
          <p:cNvSpPr/>
          <p:nvPr/>
        </p:nvSpPr>
        <p:spPr bwMode="white">
          <a:xfrm>
            <a:off x="10433652" y="3225613"/>
            <a:ext cx="342770" cy="39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3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A251F1-5D26-0538-20AB-C3AC68CAD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5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997E26-04D9-3B6B-7C2D-3B95282D22AD}"/>
              </a:ext>
            </a:extLst>
          </p:cNvPr>
          <p:cNvSpPr/>
          <p:nvPr/>
        </p:nvSpPr>
        <p:spPr bwMode="white">
          <a:xfrm>
            <a:off x="1702518" y="2980322"/>
            <a:ext cx="314206" cy="38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58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77E38-438F-B01C-D691-0BF7C467C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27824"/>
            <a:ext cx="11340000" cy="400235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735ACD-CF46-ABCD-229D-2CE1C897A284}"/>
              </a:ext>
            </a:extLst>
          </p:cNvPr>
          <p:cNvSpPr/>
          <p:nvPr/>
        </p:nvSpPr>
        <p:spPr bwMode="white">
          <a:xfrm>
            <a:off x="1631504" y="4149080"/>
            <a:ext cx="741682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58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5EAEF-C40F-F520-74CE-3BABC6E3B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355208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E97A12-6848-CB19-8AD8-65EB78939308}"/>
              </a:ext>
            </a:extLst>
          </p:cNvPr>
          <p:cNvSpPr/>
          <p:nvPr/>
        </p:nvSpPr>
        <p:spPr bwMode="white">
          <a:xfrm>
            <a:off x="911478" y="2420888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6B779EA-DD3F-1D04-CB36-5E045CB49D3F}"/>
              </a:ext>
            </a:extLst>
          </p:cNvPr>
          <p:cNvSpPr/>
          <p:nvPr/>
        </p:nvSpPr>
        <p:spPr bwMode="white">
          <a:xfrm>
            <a:off x="1271464" y="3284985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7DB898-6F5E-C465-ED96-259912BE6C60}"/>
              </a:ext>
            </a:extLst>
          </p:cNvPr>
          <p:cNvSpPr/>
          <p:nvPr/>
        </p:nvSpPr>
        <p:spPr bwMode="white">
          <a:xfrm>
            <a:off x="1343472" y="4126223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57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BC941-F616-781D-5A74-0438FAA8B0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500631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A7F945-212A-A769-F157-5C91A84AC1C1}"/>
              </a:ext>
            </a:extLst>
          </p:cNvPr>
          <p:cNvSpPr/>
          <p:nvPr/>
        </p:nvSpPr>
        <p:spPr bwMode="white">
          <a:xfrm>
            <a:off x="5999352" y="4121832"/>
            <a:ext cx="2844139" cy="57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1D6629-F6A7-F59C-0090-05358D9086FF}"/>
              </a:ext>
            </a:extLst>
          </p:cNvPr>
          <p:cNvSpPr/>
          <p:nvPr/>
        </p:nvSpPr>
        <p:spPr bwMode="white">
          <a:xfrm>
            <a:off x="2038912" y="4985928"/>
            <a:ext cx="2881169" cy="59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96EAD-A159-C18E-EB1C-D421340E1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347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AFC0F21-F05C-AA30-7DEF-B667293D2D4C}"/>
              </a:ext>
            </a:extLst>
          </p:cNvPr>
          <p:cNvSpPr/>
          <p:nvPr/>
        </p:nvSpPr>
        <p:spPr bwMode="white">
          <a:xfrm>
            <a:off x="695400" y="2564904"/>
            <a:ext cx="92890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5BD5A1-1E9C-B1F2-009B-27824BDA1397}"/>
              </a:ext>
            </a:extLst>
          </p:cNvPr>
          <p:cNvSpPr/>
          <p:nvPr/>
        </p:nvSpPr>
        <p:spPr bwMode="white">
          <a:xfrm>
            <a:off x="1199456" y="3356992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2FA93B-C56A-14FA-CC48-219D84A8D54F}"/>
              </a:ext>
            </a:extLst>
          </p:cNvPr>
          <p:cNvSpPr/>
          <p:nvPr/>
        </p:nvSpPr>
        <p:spPr bwMode="white">
          <a:xfrm>
            <a:off x="1042306" y="4204570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28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45918-A3E5-18E5-B5C7-0ACDD9F1F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08613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A8CEE2C-F4D6-6D6C-26A7-010A0572BBF7}"/>
              </a:ext>
            </a:extLst>
          </p:cNvPr>
          <p:cNvSpPr/>
          <p:nvPr/>
        </p:nvSpPr>
        <p:spPr bwMode="white">
          <a:xfrm>
            <a:off x="1991544" y="2492896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86E162D-1CEB-D966-B071-572EBFBCDE2B}"/>
              </a:ext>
            </a:extLst>
          </p:cNvPr>
          <p:cNvSpPr/>
          <p:nvPr/>
        </p:nvSpPr>
        <p:spPr bwMode="white">
          <a:xfrm>
            <a:off x="2207568" y="3212977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507B421-1DAA-5E1B-02B8-1A9A0436495B}"/>
              </a:ext>
            </a:extLst>
          </p:cNvPr>
          <p:cNvSpPr/>
          <p:nvPr/>
        </p:nvSpPr>
        <p:spPr bwMode="white">
          <a:xfrm>
            <a:off x="2177317" y="3933058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9DA36E6-C19B-AA90-A0A1-7B061E0138C8}"/>
              </a:ext>
            </a:extLst>
          </p:cNvPr>
          <p:cNvSpPr/>
          <p:nvPr/>
        </p:nvSpPr>
        <p:spPr bwMode="white">
          <a:xfrm>
            <a:off x="2325316" y="4706817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D370FB3-9DE6-DBAE-FE52-5A26E7DBD11A}"/>
              </a:ext>
            </a:extLst>
          </p:cNvPr>
          <p:cNvSpPr/>
          <p:nvPr/>
        </p:nvSpPr>
        <p:spPr bwMode="white">
          <a:xfrm>
            <a:off x="1919536" y="5381728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D4D91E8-8F8D-1493-76C2-73E3DDE85BF1}"/>
              </a:ext>
            </a:extLst>
          </p:cNvPr>
          <p:cNvSpPr/>
          <p:nvPr/>
        </p:nvSpPr>
        <p:spPr bwMode="white">
          <a:xfrm>
            <a:off x="1631504" y="6176036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07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CAADB7-1538-33FD-0334-2500CE91D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2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AA49A81-CAAC-BBCE-C4B0-FD133BD9E9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52"/>
          <a:stretch>
            <a:fillRect/>
          </a:stretch>
        </p:blipFill>
        <p:spPr>
          <a:xfrm>
            <a:off x="1199456" y="4220205"/>
            <a:ext cx="11340000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6015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76A74-2CFF-4749-C1D5-4B292A780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49"/>
          <a:stretch>
            <a:fillRect/>
          </a:stretch>
        </p:blipFill>
        <p:spPr>
          <a:xfrm>
            <a:off x="983432" y="1628800"/>
            <a:ext cx="11340000" cy="331660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044B767-E652-D890-812F-D72472D5AACC}"/>
              </a:ext>
            </a:extLst>
          </p:cNvPr>
          <p:cNvSpPr/>
          <p:nvPr/>
        </p:nvSpPr>
        <p:spPr bwMode="white">
          <a:xfrm>
            <a:off x="695400" y="2564904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63666C4-4E95-CE3A-3AF5-F0DE97280C20}"/>
              </a:ext>
            </a:extLst>
          </p:cNvPr>
          <p:cNvSpPr/>
          <p:nvPr/>
        </p:nvSpPr>
        <p:spPr bwMode="white">
          <a:xfrm>
            <a:off x="988298" y="3463458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ABF4732-BB4B-F9B3-43A6-E5C2EED1F86A}"/>
              </a:ext>
            </a:extLst>
          </p:cNvPr>
          <p:cNvSpPr/>
          <p:nvPr/>
        </p:nvSpPr>
        <p:spPr bwMode="white">
          <a:xfrm>
            <a:off x="911424" y="4240188"/>
            <a:ext cx="85952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93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9EEDA-DE65-0502-8582-D397F8941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263578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0549520-68DE-DA43-CA63-F545A9C64381}"/>
              </a:ext>
            </a:extLst>
          </p:cNvPr>
          <p:cNvSpPr/>
          <p:nvPr/>
        </p:nvSpPr>
        <p:spPr bwMode="white">
          <a:xfrm>
            <a:off x="695400" y="2456892"/>
            <a:ext cx="10492758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36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55D22-F1E4-E4C9-16B2-92A977E66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37692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F333A67-E9E8-6912-F086-DAC1FCFDFC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140968"/>
            <a:ext cx="6672104" cy="355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9045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E9354-DC4D-BDA5-8FBA-E41CF71A3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19503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61A4883-86AF-7CD2-8336-6F18EDDAD4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295359"/>
            <a:ext cx="4799896" cy="316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483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1888C-E9FE-3B41-118D-671F70EA4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861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A1A3B-5FB7-D3E0-2229-C5942743717A}"/>
              </a:ext>
            </a:extLst>
          </p:cNvPr>
          <p:cNvSpPr/>
          <p:nvPr/>
        </p:nvSpPr>
        <p:spPr bwMode="white">
          <a:xfrm>
            <a:off x="9973417" y="1804107"/>
            <a:ext cx="771234" cy="2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482B7B-8BBF-4DF3-DF09-5945ACCE5BAF}"/>
              </a:ext>
            </a:extLst>
          </p:cNvPr>
          <p:cNvSpPr/>
          <p:nvPr/>
        </p:nvSpPr>
        <p:spPr bwMode="white">
          <a:xfrm>
            <a:off x="1413669" y="2605858"/>
            <a:ext cx="304685" cy="39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E4BEFB6-1D3B-7B02-9DD3-E1E064CE23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2492896"/>
            <a:ext cx="4799896" cy="316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4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EDA0F6-3241-19BE-5D79-DF69A4F0E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3649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C820EB-C305-5052-910B-17B233A492F9}"/>
              </a:ext>
            </a:extLst>
          </p:cNvPr>
          <p:cNvSpPr/>
          <p:nvPr/>
        </p:nvSpPr>
        <p:spPr bwMode="white">
          <a:xfrm>
            <a:off x="3606561" y="3461717"/>
            <a:ext cx="1828110" cy="4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67B4CF-D279-3852-5D63-042C0EC70ED9}"/>
              </a:ext>
            </a:extLst>
          </p:cNvPr>
          <p:cNvSpPr/>
          <p:nvPr/>
        </p:nvSpPr>
        <p:spPr bwMode="white">
          <a:xfrm>
            <a:off x="3606561" y="4386124"/>
            <a:ext cx="3265843" cy="4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1BA880-1EAB-7A97-03F0-848CD2DD4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2492896"/>
            <a:ext cx="4799896" cy="316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08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94CFE-CE7C-F09D-23DB-87EB5CED4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363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6B0DDC-CCAD-AA1E-3385-C47200C1838D}"/>
              </a:ext>
            </a:extLst>
          </p:cNvPr>
          <p:cNvSpPr/>
          <p:nvPr/>
        </p:nvSpPr>
        <p:spPr bwMode="white">
          <a:xfrm>
            <a:off x="8043128" y="2492896"/>
            <a:ext cx="2733392" cy="55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3BAD9F-3EF6-4F3B-5342-01F5A6180A2C}"/>
              </a:ext>
            </a:extLst>
          </p:cNvPr>
          <p:cNvSpPr/>
          <p:nvPr/>
        </p:nvSpPr>
        <p:spPr bwMode="white">
          <a:xfrm>
            <a:off x="1254362" y="3513807"/>
            <a:ext cx="3265843" cy="45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E051A28-7290-4D8C-3F23-7E7DA321D3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3342424"/>
            <a:ext cx="4799896" cy="316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26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5EDBC-D431-AB20-3378-DC59E88AA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63108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496912-5CD7-6FBF-F53B-988412B550E5}"/>
              </a:ext>
            </a:extLst>
          </p:cNvPr>
          <p:cNvSpPr/>
          <p:nvPr/>
        </p:nvSpPr>
        <p:spPr bwMode="white">
          <a:xfrm>
            <a:off x="10605993" y="4067822"/>
            <a:ext cx="437984" cy="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63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299902-34F0-8D8F-31BA-2B5B5F984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2437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34374FC-BBE0-35FF-B630-6E44E01E8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3212976"/>
            <a:ext cx="4799896" cy="316824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820D82-C05C-D0CE-8A2A-CEDF0F916473}"/>
              </a:ext>
            </a:extLst>
          </p:cNvPr>
          <p:cNvSpPr/>
          <p:nvPr/>
        </p:nvSpPr>
        <p:spPr bwMode="white">
          <a:xfrm>
            <a:off x="407368" y="4077072"/>
            <a:ext cx="654086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85C5C2-F8B5-F13A-C9FB-34843593288F}"/>
              </a:ext>
            </a:extLst>
          </p:cNvPr>
          <p:cNvSpPr/>
          <p:nvPr/>
        </p:nvSpPr>
        <p:spPr bwMode="white">
          <a:xfrm>
            <a:off x="839416" y="5085184"/>
            <a:ext cx="654086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88F8F0-B5A4-BE29-341E-37D1D07169B6}"/>
              </a:ext>
            </a:extLst>
          </p:cNvPr>
          <p:cNvSpPr/>
          <p:nvPr/>
        </p:nvSpPr>
        <p:spPr bwMode="white">
          <a:xfrm>
            <a:off x="593320" y="5864393"/>
            <a:ext cx="654086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54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873F83-8A5F-7E1D-AB86-5208B5E46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32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2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26A60-86B4-6AC1-C9D0-2DE40B9E3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0EEF4-207F-BBE9-4DA9-480F894B6713}"/>
              </a:ext>
            </a:extLst>
          </p:cNvPr>
          <p:cNvSpPr/>
          <p:nvPr/>
        </p:nvSpPr>
        <p:spPr bwMode="white">
          <a:xfrm>
            <a:off x="10433652" y="1519247"/>
            <a:ext cx="380856" cy="4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36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4814C-9852-8AD7-D6F0-79F44E652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8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2DC11D-3A67-28CE-51FB-D5F4B2D68953}"/>
              </a:ext>
            </a:extLst>
          </p:cNvPr>
          <p:cNvSpPr/>
          <p:nvPr/>
        </p:nvSpPr>
        <p:spPr bwMode="white">
          <a:xfrm>
            <a:off x="5444433" y="2590170"/>
            <a:ext cx="447506" cy="25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5B58CF-7F62-BD06-E14A-1A93480BB065}"/>
              </a:ext>
            </a:extLst>
          </p:cNvPr>
          <p:cNvSpPr/>
          <p:nvPr/>
        </p:nvSpPr>
        <p:spPr bwMode="white">
          <a:xfrm>
            <a:off x="9491032" y="2590170"/>
            <a:ext cx="447506" cy="25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DEF273-7FD1-725B-C388-9703DD4FA230}"/>
              </a:ext>
            </a:extLst>
          </p:cNvPr>
          <p:cNvSpPr/>
          <p:nvPr/>
        </p:nvSpPr>
        <p:spPr bwMode="white">
          <a:xfrm>
            <a:off x="2616574" y="3421336"/>
            <a:ext cx="209471" cy="38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D8981C-5AF4-9CB9-61C7-FA4423983B8C}"/>
              </a:ext>
            </a:extLst>
          </p:cNvPr>
          <p:cNvSpPr/>
          <p:nvPr/>
        </p:nvSpPr>
        <p:spPr bwMode="white">
          <a:xfrm>
            <a:off x="5120705" y="3421336"/>
            <a:ext cx="209471" cy="38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F5A81F-C4C2-076B-33A2-DDA07E9776BF}"/>
              </a:ext>
            </a:extLst>
          </p:cNvPr>
          <p:cNvSpPr/>
          <p:nvPr/>
        </p:nvSpPr>
        <p:spPr bwMode="white">
          <a:xfrm>
            <a:off x="7536160" y="3304645"/>
            <a:ext cx="2805329" cy="5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43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052FD-EAE7-1280-30B1-C19938A6D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846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68AD66-396F-0319-9D47-A7F26F5E4770}"/>
              </a:ext>
            </a:extLst>
          </p:cNvPr>
          <p:cNvSpPr/>
          <p:nvPr/>
        </p:nvSpPr>
        <p:spPr bwMode="white">
          <a:xfrm>
            <a:off x="4140955" y="1860288"/>
            <a:ext cx="314206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1741D9-D344-92D8-B697-CFC43A4FCF25}"/>
              </a:ext>
            </a:extLst>
          </p:cNvPr>
          <p:cNvSpPr/>
          <p:nvPr/>
        </p:nvSpPr>
        <p:spPr bwMode="white">
          <a:xfrm>
            <a:off x="7283021" y="1860288"/>
            <a:ext cx="314206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F373AC-6273-5C4D-3C6A-422DCDFA75FF}"/>
              </a:ext>
            </a:extLst>
          </p:cNvPr>
          <p:cNvSpPr/>
          <p:nvPr/>
        </p:nvSpPr>
        <p:spPr bwMode="white">
          <a:xfrm>
            <a:off x="9530074" y="1736508"/>
            <a:ext cx="323726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08E875-E009-7C94-8C45-B39A724C6C31}"/>
              </a:ext>
            </a:extLst>
          </p:cNvPr>
          <p:cNvSpPr/>
          <p:nvPr/>
        </p:nvSpPr>
        <p:spPr bwMode="white">
          <a:xfrm>
            <a:off x="2160502" y="2688663"/>
            <a:ext cx="314206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1883F9-3FBB-F314-2ADF-5B9F5849E36C}"/>
              </a:ext>
            </a:extLst>
          </p:cNvPr>
          <p:cNvSpPr/>
          <p:nvPr/>
        </p:nvSpPr>
        <p:spPr bwMode="white">
          <a:xfrm>
            <a:off x="4607504" y="2641055"/>
            <a:ext cx="2485088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309CCE-D3AE-32C0-C0E5-C3DEA0CDBC79}"/>
              </a:ext>
            </a:extLst>
          </p:cNvPr>
          <p:cNvSpPr/>
          <p:nvPr/>
        </p:nvSpPr>
        <p:spPr bwMode="white">
          <a:xfrm>
            <a:off x="5169268" y="3755077"/>
            <a:ext cx="761712" cy="26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913164-7DFC-94DA-4A22-0BC5AEF108B9}"/>
              </a:ext>
            </a:extLst>
          </p:cNvPr>
          <p:cNvSpPr/>
          <p:nvPr/>
        </p:nvSpPr>
        <p:spPr bwMode="white">
          <a:xfrm>
            <a:off x="9015918" y="3755077"/>
            <a:ext cx="761712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AB7A5A-2117-C8E6-11B4-DB2CB858559F}"/>
              </a:ext>
            </a:extLst>
          </p:cNvPr>
          <p:cNvSpPr/>
          <p:nvPr/>
        </p:nvSpPr>
        <p:spPr bwMode="white">
          <a:xfrm>
            <a:off x="2160502" y="4583451"/>
            <a:ext cx="609370" cy="47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0F4CC86-A018-7DE8-5511-E5CBE294FFFC}"/>
              </a:ext>
            </a:extLst>
          </p:cNvPr>
          <p:cNvSpPr/>
          <p:nvPr/>
        </p:nvSpPr>
        <p:spPr bwMode="white">
          <a:xfrm>
            <a:off x="6054759" y="4535844"/>
            <a:ext cx="3265843" cy="52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51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1C738-01B0-BFFE-19CE-28E52DFF5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637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1FE9E70-53B7-665D-2B12-2FABFD471D4F}"/>
              </a:ext>
            </a:extLst>
          </p:cNvPr>
          <p:cNvSpPr/>
          <p:nvPr/>
        </p:nvSpPr>
        <p:spPr bwMode="white">
          <a:xfrm>
            <a:off x="983432" y="4221088"/>
            <a:ext cx="64087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2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48277-30B0-F7D9-FFA4-B3176A609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25" y="1412776"/>
            <a:ext cx="11340000" cy="308514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FC5C8D4-5D45-55A3-9CA8-4C2085E4C11B}"/>
              </a:ext>
            </a:extLst>
          </p:cNvPr>
          <p:cNvSpPr/>
          <p:nvPr/>
        </p:nvSpPr>
        <p:spPr bwMode="white">
          <a:xfrm>
            <a:off x="695400" y="2559305"/>
            <a:ext cx="64087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962F9E-0AB5-B39A-A988-733E013352DD}"/>
              </a:ext>
            </a:extLst>
          </p:cNvPr>
          <p:cNvSpPr/>
          <p:nvPr/>
        </p:nvSpPr>
        <p:spPr bwMode="white">
          <a:xfrm>
            <a:off x="1631504" y="3434858"/>
            <a:ext cx="64087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97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4B695-6A6E-4C75-8209-034765B90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8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BEAC5E-B4B4-6A8C-A964-F830F00F6BED}"/>
              </a:ext>
            </a:extLst>
          </p:cNvPr>
          <p:cNvSpPr/>
          <p:nvPr/>
        </p:nvSpPr>
        <p:spPr bwMode="white">
          <a:xfrm>
            <a:off x="3797229" y="3504046"/>
            <a:ext cx="599848" cy="3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0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2025-06-21T15:26:16Z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