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905EE6-E33F-005C-BC81-9A4ED96BD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48" y="3050012"/>
            <a:ext cx="10632504" cy="757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4E0DF-CB87-3001-4772-B165C5E9B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37744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9C353F-0738-53A6-F128-8BB3A68B1F03}"/>
              </a:ext>
            </a:extLst>
          </p:cNvPr>
          <p:cNvSpPr/>
          <p:nvPr/>
        </p:nvSpPr>
        <p:spPr bwMode="white">
          <a:xfrm>
            <a:off x="983432" y="3717032"/>
            <a:ext cx="432048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45C61DC-3175-6ECE-FA8A-541B0BD18E22}"/>
              </a:ext>
            </a:extLst>
          </p:cNvPr>
          <p:cNvSpPr/>
          <p:nvPr/>
        </p:nvSpPr>
        <p:spPr bwMode="white">
          <a:xfrm>
            <a:off x="2783632" y="5301208"/>
            <a:ext cx="171385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39E5947-E424-185C-C7EE-3479B91ED5CB}"/>
              </a:ext>
            </a:extLst>
          </p:cNvPr>
          <p:cNvSpPr/>
          <p:nvPr/>
        </p:nvSpPr>
        <p:spPr bwMode="white">
          <a:xfrm>
            <a:off x="6023992" y="3861048"/>
            <a:ext cx="43924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8C6EA2C-9229-0B31-090E-126CAA3DB9EB}"/>
              </a:ext>
            </a:extLst>
          </p:cNvPr>
          <p:cNvSpPr/>
          <p:nvPr/>
        </p:nvSpPr>
        <p:spPr bwMode="white">
          <a:xfrm>
            <a:off x="7824192" y="5295194"/>
            <a:ext cx="2160240" cy="115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57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BA0E1-41EF-2FDE-56D4-FFD67C5CB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9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1DBA90-059D-67C5-3C4E-4021D481C69E}"/>
              </a:ext>
            </a:extLst>
          </p:cNvPr>
          <p:cNvSpPr/>
          <p:nvPr/>
        </p:nvSpPr>
        <p:spPr bwMode="white">
          <a:xfrm>
            <a:off x="10471738" y="2930739"/>
            <a:ext cx="380856" cy="4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96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AB9A6-92F6-62C8-5FAD-45603C53A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55472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768213-2E69-532C-4CD0-0E14C2694308}"/>
              </a:ext>
            </a:extLst>
          </p:cNvPr>
          <p:cNvSpPr/>
          <p:nvPr/>
        </p:nvSpPr>
        <p:spPr bwMode="white">
          <a:xfrm>
            <a:off x="9391416" y="1556792"/>
            <a:ext cx="1123526" cy="105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57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EE3AC0-E0FD-711E-88FD-07B5A08BD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24423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6CF264-C90E-18AA-0AB8-00AA2E04B1FA}"/>
              </a:ext>
            </a:extLst>
          </p:cNvPr>
          <p:cNvSpPr/>
          <p:nvPr/>
        </p:nvSpPr>
        <p:spPr bwMode="white">
          <a:xfrm>
            <a:off x="911424" y="3717032"/>
            <a:ext cx="612068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072E2B2-40C3-CE1D-AA01-B53A6C658263}"/>
              </a:ext>
            </a:extLst>
          </p:cNvPr>
          <p:cNvSpPr/>
          <p:nvPr/>
        </p:nvSpPr>
        <p:spPr bwMode="white">
          <a:xfrm>
            <a:off x="1343472" y="5157192"/>
            <a:ext cx="612068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5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16EEE-619F-85E7-0526-80AF8997A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518240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36AF4C5-6FF8-492F-B25F-A1F1DD7CE39C}"/>
              </a:ext>
            </a:extLst>
          </p:cNvPr>
          <p:cNvSpPr/>
          <p:nvPr/>
        </p:nvSpPr>
        <p:spPr bwMode="white">
          <a:xfrm>
            <a:off x="551384" y="3140968"/>
            <a:ext cx="1065718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F85E7E2-7A6B-DE33-3EB3-A78B86ACACB3}"/>
              </a:ext>
            </a:extLst>
          </p:cNvPr>
          <p:cNvSpPr/>
          <p:nvPr/>
        </p:nvSpPr>
        <p:spPr bwMode="white">
          <a:xfrm>
            <a:off x="911424" y="4653136"/>
            <a:ext cx="612068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99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3075C-F3EE-5937-B97C-D6DDC9E5F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2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26BA3C-838F-DDFE-6D64-DFEB22B6DF44}"/>
              </a:ext>
            </a:extLst>
          </p:cNvPr>
          <p:cNvSpPr/>
          <p:nvPr/>
        </p:nvSpPr>
        <p:spPr bwMode="white">
          <a:xfrm>
            <a:off x="8688288" y="3502380"/>
            <a:ext cx="2016224" cy="122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89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DBA8B-44DB-D27D-A544-FFECBAABF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28088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84E3CC-6E40-708F-A310-679C01DE6E41}"/>
              </a:ext>
            </a:extLst>
          </p:cNvPr>
          <p:cNvSpPr/>
          <p:nvPr/>
        </p:nvSpPr>
        <p:spPr bwMode="white">
          <a:xfrm>
            <a:off x="10572071" y="2835272"/>
            <a:ext cx="371335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04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B44D8-50BB-3D02-B433-B212B0B29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01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487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F8993-4C15-8C73-7941-15BF4CB75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5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7C4A39-8D07-3843-8E3B-9164109D9021}"/>
              </a:ext>
            </a:extLst>
          </p:cNvPr>
          <p:cNvSpPr/>
          <p:nvPr/>
        </p:nvSpPr>
        <p:spPr bwMode="white">
          <a:xfrm>
            <a:off x="10414609" y="3177529"/>
            <a:ext cx="36181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72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28168-6003-4ED2-7553-7EBAA9BF2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148420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FD53EA-E285-A226-FF0F-84B3AFA4E5DA}"/>
              </a:ext>
            </a:extLst>
          </p:cNvPr>
          <p:cNvSpPr/>
          <p:nvPr/>
        </p:nvSpPr>
        <p:spPr bwMode="white">
          <a:xfrm>
            <a:off x="10220972" y="1772816"/>
            <a:ext cx="627555" cy="10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3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88A23-9128-45B5-9676-47585524E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59440"/>
            <a:ext cx="10982311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A46EC7-973C-5BBB-7A3A-2B5F9E25790D}"/>
              </a:ext>
            </a:extLst>
          </p:cNvPr>
          <p:cNvSpPr/>
          <p:nvPr/>
        </p:nvSpPr>
        <p:spPr bwMode="white">
          <a:xfrm>
            <a:off x="1622790" y="3819628"/>
            <a:ext cx="1041982" cy="45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4BDC94-B4B5-FB33-B629-2E1155DD189A}"/>
              </a:ext>
            </a:extLst>
          </p:cNvPr>
          <p:cNvSpPr/>
          <p:nvPr/>
        </p:nvSpPr>
        <p:spPr bwMode="white">
          <a:xfrm>
            <a:off x="8907446" y="4604601"/>
            <a:ext cx="1124353" cy="51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50ECBF-1EF6-A566-CF22-C41432465991}"/>
              </a:ext>
            </a:extLst>
          </p:cNvPr>
          <p:cNvSpPr/>
          <p:nvPr/>
        </p:nvSpPr>
        <p:spPr bwMode="white">
          <a:xfrm>
            <a:off x="3347132" y="5581873"/>
            <a:ext cx="708003" cy="101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FB486-D98F-80E6-3584-4FA570E57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BAD57-6D6A-2FCE-74E4-4BB21889D9CB}"/>
              </a:ext>
            </a:extLst>
          </p:cNvPr>
          <p:cNvSpPr/>
          <p:nvPr/>
        </p:nvSpPr>
        <p:spPr bwMode="white">
          <a:xfrm>
            <a:off x="6888089" y="4845778"/>
            <a:ext cx="792088" cy="95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59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3EFF9-E9AD-78F5-144E-815E573C6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55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553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F2A25-602D-8617-2FB2-91645AECB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22767"/>
            <a:ext cx="11340000" cy="584232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7E84BA-95E5-4084-300D-0E16FF647673}"/>
              </a:ext>
            </a:extLst>
          </p:cNvPr>
          <p:cNvSpPr/>
          <p:nvPr/>
        </p:nvSpPr>
        <p:spPr bwMode="white">
          <a:xfrm>
            <a:off x="839416" y="2636912"/>
            <a:ext cx="1015312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6C97CB12-5B2D-FC81-5BFC-71275846573F}"/>
              </a:ext>
            </a:extLst>
          </p:cNvPr>
          <p:cNvSpPr/>
          <p:nvPr/>
        </p:nvSpPr>
        <p:spPr bwMode="white">
          <a:xfrm>
            <a:off x="1055440" y="3861048"/>
            <a:ext cx="612068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FAF32A5A-BC17-0A2E-8662-20890F6A8EFF}"/>
              </a:ext>
            </a:extLst>
          </p:cNvPr>
          <p:cNvSpPr/>
          <p:nvPr/>
        </p:nvSpPr>
        <p:spPr bwMode="white">
          <a:xfrm>
            <a:off x="623392" y="5301208"/>
            <a:ext cx="10369152" cy="15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08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4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60663-7C96-70BD-9F35-0D199D5A4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555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5B0AC7-CFF7-040D-A072-E8536570A046}"/>
              </a:ext>
            </a:extLst>
          </p:cNvPr>
          <p:cNvSpPr/>
          <p:nvPr/>
        </p:nvSpPr>
        <p:spPr bwMode="white">
          <a:xfrm>
            <a:off x="983432" y="4509120"/>
            <a:ext cx="92170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C2E647E-84C2-F76A-2A23-99859125E798}"/>
              </a:ext>
            </a:extLst>
          </p:cNvPr>
          <p:cNvSpPr/>
          <p:nvPr/>
        </p:nvSpPr>
        <p:spPr bwMode="white">
          <a:xfrm>
            <a:off x="1127448" y="5229200"/>
            <a:ext cx="92170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F96A60-CBC5-E3AB-5F1B-15CFD1763319}"/>
              </a:ext>
            </a:extLst>
          </p:cNvPr>
          <p:cNvSpPr/>
          <p:nvPr/>
        </p:nvSpPr>
        <p:spPr bwMode="white">
          <a:xfrm>
            <a:off x="1127448" y="5988955"/>
            <a:ext cx="92170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23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29866-41F4-B740-9DC8-7816FAF74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61906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3AB1C54-E835-D878-DEC0-0D5B4883F37F}"/>
              </a:ext>
            </a:extLst>
          </p:cNvPr>
          <p:cNvSpPr/>
          <p:nvPr/>
        </p:nvSpPr>
        <p:spPr bwMode="white">
          <a:xfrm>
            <a:off x="911424" y="2780928"/>
            <a:ext cx="5112568" cy="125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3A1B7EF-EEC0-0F7F-D530-6B1720199E96}"/>
              </a:ext>
            </a:extLst>
          </p:cNvPr>
          <p:cNvSpPr/>
          <p:nvPr/>
        </p:nvSpPr>
        <p:spPr bwMode="white">
          <a:xfrm>
            <a:off x="6096000" y="2636912"/>
            <a:ext cx="2088232" cy="125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89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BB8D7-2051-E44F-96FA-7DEE0DEBA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3399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5977A-351B-209B-CAA0-22435704C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20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091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BDD147-C724-3835-52F0-7E8E2928D6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87660"/>
            <a:ext cx="7353066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F82662-D4D4-CFB6-BABE-CBE9B238628A}"/>
              </a:ext>
            </a:extLst>
          </p:cNvPr>
          <p:cNvSpPr/>
          <p:nvPr/>
        </p:nvSpPr>
        <p:spPr bwMode="white">
          <a:xfrm>
            <a:off x="2423592" y="2687623"/>
            <a:ext cx="5760640" cy="8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7D6B67AD-A296-5E0C-9E09-C01E2FFB03E7}"/>
              </a:ext>
            </a:extLst>
          </p:cNvPr>
          <p:cNvSpPr/>
          <p:nvPr/>
        </p:nvSpPr>
        <p:spPr bwMode="white">
          <a:xfrm>
            <a:off x="2351584" y="3514967"/>
            <a:ext cx="5760640" cy="8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98744899-CE98-FFDD-0999-EEBDE073BF1A}"/>
              </a:ext>
            </a:extLst>
          </p:cNvPr>
          <p:cNvSpPr/>
          <p:nvPr/>
        </p:nvSpPr>
        <p:spPr bwMode="white">
          <a:xfrm>
            <a:off x="2139685" y="4387586"/>
            <a:ext cx="5760640" cy="8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611D0396-BC77-9692-52D3-AEF1B4976BF2}"/>
              </a:ext>
            </a:extLst>
          </p:cNvPr>
          <p:cNvSpPr/>
          <p:nvPr/>
        </p:nvSpPr>
        <p:spPr bwMode="white">
          <a:xfrm>
            <a:off x="2139685" y="5301208"/>
            <a:ext cx="5760640" cy="8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E2676455-0852-377F-44B3-8A53CF98B5B5}"/>
              </a:ext>
            </a:extLst>
          </p:cNvPr>
          <p:cNvSpPr/>
          <p:nvPr/>
        </p:nvSpPr>
        <p:spPr bwMode="white">
          <a:xfrm>
            <a:off x="2063552" y="6114593"/>
            <a:ext cx="5760640" cy="71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61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1B5B3-624A-D573-71E4-082D46008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66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9887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1380D2-7FA9-7002-BD26-42561D8879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21256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91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D33782-80B6-5431-9B8B-8D0248511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70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10FE4B-2A54-9564-60E4-3999719CB81F}"/>
              </a:ext>
            </a:extLst>
          </p:cNvPr>
          <p:cNvSpPr/>
          <p:nvPr/>
        </p:nvSpPr>
        <p:spPr bwMode="white">
          <a:xfrm>
            <a:off x="9786196" y="1405284"/>
            <a:ext cx="1056875" cy="45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B6831B-EF89-FC87-CD40-6FC471A8AB60}"/>
              </a:ext>
            </a:extLst>
          </p:cNvPr>
          <p:cNvSpPr/>
          <p:nvPr/>
        </p:nvSpPr>
        <p:spPr bwMode="white">
          <a:xfrm>
            <a:off x="2664181" y="2283080"/>
            <a:ext cx="1094962" cy="48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56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EB55D-CB6D-ADE7-6C35-5C4F276E4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569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F8A80-1D45-894C-900D-68174E8C2DDD}"/>
              </a:ext>
            </a:extLst>
          </p:cNvPr>
          <p:cNvSpPr/>
          <p:nvPr/>
        </p:nvSpPr>
        <p:spPr bwMode="white">
          <a:xfrm>
            <a:off x="10153129" y="1951297"/>
            <a:ext cx="571283" cy="39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3FFB78-E208-570E-BF22-BAF8BC8262D8}"/>
              </a:ext>
            </a:extLst>
          </p:cNvPr>
          <p:cNvSpPr/>
          <p:nvPr/>
        </p:nvSpPr>
        <p:spPr bwMode="white">
          <a:xfrm>
            <a:off x="10419728" y="3420385"/>
            <a:ext cx="314206" cy="38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04989A-DA86-F26C-FA15-59BD8EE899C1}"/>
              </a:ext>
            </a:extLst>
          </p:cNvPr>
          <p:cNvSpPr/>
          <p:nvPr/>
        </p:nvSpPr>
        <p:spPr bwMode="white">
          <a:xfrm>
            <a:off x="10115043" y="4515585"/>
            <a:ext cx="447506" cy="107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17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9CDF2-8B5B-FBE4-D108-690BC54FD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69779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9E5D46-4F6A-416E-FC9E-27D640E15955}"/>
              </a:ext>
            </a:extLst>
          </p:cNvPr>
          <p:cNvSpPr/>
          <p:nvPr/>
        </p:nvSpPr>
        <p:spPr bwMode="white">
          <a:xfrm>
            <a:off x="10716087" y="4148268"/>
            <a:ext cx="361813" cy="4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08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0F177-A903-E053-607A-C55397DFC3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23BFC3-6FB7-28D5-21DE-47C0AB9381C2}"/>
              </a:ext>
            </a:extLst>
          </p:cNvPr>
          <p:cNvSpPr/>
          <p:nvPr/>
        </p:nvSpPr>
        <p:spPr bwMode="white">
          <a:xfrm>
            <a:off x="10395566" y="1757777"/>
            <a:ext cx="437984" cy="4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7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1C6E7-A420-964E-07F3-D3F94F757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92452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AE8E98-7B8D-6347-F07F-16A22EDA865A}"/>
              </a:ext>
            </a:extLst>
          </p:cNvPr>
          <p:cNvSpPr/>
          <p:nvPr/>
        </p:nvSpPr>
        <p:spPr bwMode="white">
          <a:xfrm>
            <a:off x="8777882" y="2321632"/>
            <a:ext cx="1037894" cy="122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AEBB42-0C7D-AA5C-47D1-D1A60684E83A}"/>
              </a:ext>
            </a:extLst>
          </p:cNvPr>
          <p:cNvSpPr/>
          <p:nvPr/>
        </p:nvSpPr>
        <p:spPr bwMode="white">
          <a:xfrm>
            <a:off x="8591640" y="3897812"/>
            <a:ext cx="1440160" cy="108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90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26846-899E-B13C-71DE-F62CA22EF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29313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F398000-43C5-D2E9-0680-23654DF72670}"/>
              </a:ext>
            </a:extLst>
          </p:cNvPr>
          <p:cNvSpPr/>
          <p:nvPr/>
        </p:nvSpPr>
        <p:spPr bwMode="white">
          <a:xfrm>
            <a:off x="911424" y="3645024"/>
            <a:ext cx="712879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EC44BAC-BB6D-46CE-5891-FCA3707A3D44}"/>
              </a:ext>
            </a:extLst>
          </p:cNvPr>
          <p:cNvSpPr/>
          <p:nvPr/>
        </p:nvSpPr>
        <p:spPr bwMode="white">
          <a:xfrm>
            <a:off x="3143672" y="5161959"/>
            <a:ext cx="2304256" cy="107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29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7A470-CCBB-791C-42D4-8064391EF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48" y="1324003"/>
            <a:ext cx="11340000" cy="16009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B8CE578-BFF6-9C42-1F06-419FBD827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924944"/>
            <a:ext cx="11340000" cy="2729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BEB166-E262-E724-3423-8ABBB626FCC7}"/>
              </a:ext>
            </a:extLst>
          </p:cNvPr>
          <p:cNvSpPr/>
          <p:nvPr/>
        </p:nvSpPr>
        <p:spPr bwMode="white">
          <a:xfrm>
            <a:off x="1199456" y="3012063"/>
            <a:ext cx="712879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B25AAC-F1EA-B7CD-93C0-6C8450289D3B}"/>
              </a:ext>
            </a:extLst>
          </p:cNvPr>
          <p:cNvSpPr/>
          <p:nvPr/>
        </p:nvSpPr>
        <p:spPr bwMode="white">
          <a:xfrm>
            <a:off x="1214336" y="4445301"/>
            <a:ext cx="712879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20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E5F3E-0855-295F-8F40-06AED9EDF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93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EA44D7-6C6A-9A2E-7726-4490D925958E}"/>
              </a:ext>
            </a:extLst>
          </p:cNvPr>
          <p:cNvSpPr/>
          <p:nvPr/>
        </p:nvSpPr>
        <p:spPr bwMode="white">
          <a:xfrm>
            <a:off x="10443173" y="2932003"/>
            <a:ext cx="428463" cy="4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63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2025-06-22T01:19:35Z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