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2809" y="2943157"/>
            <a:ext cx="9726382" cy="9716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4742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2420888"/>
            <a:ext cx="4896544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91944" y="2420888"/>
            <a:ext cx="417646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06933" y="4149080"/>
            <a:ext cx="9233483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85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4513725"/>
            <a:ext cx="342769" cy="4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4149080"/>
            <a:ext cx="4348491" cy="253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577866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8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7380" y="3212976"/>
            <a:ext cx="2682596" cy="6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0416520" cy="25849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3951605"/>
            <a:ext cx="2639695" cy="2636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3068955"/>
            <a:ext cx="10519410" cy="17265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6"/>
          <a:stretch>
            <a:fillRect/>
          </a:stretch>
        </p:blipFill>
        <p:spPr>
          <a:xfrm>
            <a:off x="695400" y="1244338"/>
            <a:ext cx="8424936" cy="18667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2204864"/>
            <a:ext cx="4320480" cy="43150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1"/>
          <a:stretch>
            <a:fillRect/>
          </a:stretch>
        </p:blipFill>
        <p:spPr>
          <a:xfrm>
            <a:off x="479376" y="1196752"/>
            <a:ext cx="5184576" cy="5455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1268760"/>
            <a:ext cx="4481692" cy="450912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89068" y="3217768"/>
            <a:ext cx="5274884" cy="150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16444" y="5017967"/>
            <a:ext cx="5184576" cy="6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9376" y="5931306"/>
            <a:ext cx="5184576" cy="6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24351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904" y="2852936"/>
            <a:ext cx="3744416" cy="376733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5109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45776" y="5417976"/>
            <a:ext cx="2107326" cy="62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180000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441741" y="4566181"/>
            <a:ext cx="300604" cy="31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4532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90130" y="3212597"/>
            <a:ext cx="342769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1481" y="3977816"/>
            <a:ext cx="953536" cy="51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09274" y="5062111"/>
            <a:ext cx="780754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0005" y="5977334"/>
            <a:ext cx="314206" cy="36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2890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2924944"/>
            <a:ext cx="4727888" cy="399371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6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2416423"/>
            <a:ext cx="380856" cy="3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2348880"/>
            <a:ext cx="4888506" cy="4129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24458"/>
            <a:ext cx="11340000" cy="397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7410" y="4005065"/>
            <a:ext cx="2556462" cy="63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3861048"/>
            <a:ext cx="4295840" cy="291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8665"/>
            <a:ext cx="11340000" cy="572002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6752"/>
            <a:ext cx="1095216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2132856"/>
            <a:ext cx="43204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3392" y="3068960"/>
            <a:ext cx="3168352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791744" y="3439314"/>
            <a:ext cx="4320480" cy="114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11424" y="5223645"/>
            <a:ext cx="43204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51384" y="6021288"/>
            <a:ext cx="43204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6499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408" y="2780928"/>
            <a:ext cx="43204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7368" y="3789040"/>
            <a:ext cx="7488831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4047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3789040"/>
            <a:ext cx="4108369" cy="261279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9564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20" y="3933056"/>
            <a:ext cx="4108369" cy="261279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6778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4005064"/>
            <a:ext cx="4108369" cy="261279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273753"/>
            <a:ext cx="11340000" cy="38784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3212976"/>
            <a:ext cx="4108369" cy="261279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69047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527714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701411" y="4149080"/>
            <a:ext cx="3810413" cy="239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191546" cy="5868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3417277"/>
            <a:ext cx="2907990" cy="3081877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449070" y="2276872"/>
            <a:ext cx="1083150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343472" y="3698074"/>
            <a:ext cx="4032448" cy="297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6945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310578"/>
            <a:ext cx="361813" cy="40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357850"/>
            <a:ext cx="342770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6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444470"/>
            <a:ext cx="361812" cy="40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2599167"/>
            <a:ext cx="314206" cy="36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54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262932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8258" y="2636912"/>
            <a:ext cx="4824536" cy="163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9936" y="2636912"/>
            <a:ext cx="4320480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