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1" autoAdjust="0"/>
    <p:restoredTop sz="94660"/>
  </p:normalViewPr>
  <p:slideViewPr>
    <p:cSldViewPr showGuides="1">
      <p:cViewPr varScale="1">
        <p:scale>
          <a:sx n="98" d="100"/>
          <a:sy n="98" d="100"/>
        </p:scale>
        <p:origin x="72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BDC6AA-5293-580C-5531-0C61DA4A3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836" y="2220200"/>
            <a:ext cx="9048328" cy="2417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343F1-1B6F-D1FB-944C-078A4EBB9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5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F5722E-3E4A-B9C5-9ECB-5995A1FE3C61}"/>
              </a:ext>
            </a:extLst>
          </p:cNvPr>
          <p:cNvSpPr/>
          <p:nvPr/>
        </p:nvSpPr>
        <p:spPr bwMode="white">
          <a:xfrm>
            <a:off x="10471738" y="3433344"/>
            <a:ext cx="371335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C6D8D-FE22-0621-F8EB-E407676AC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16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C1B8D-97B0-A1A7-879A-E15FE6094473}"/>
              </a:ext>
            </a:extLst>
          </p:cNvPr>
          <p:cNvSpPr/>
          <p:nvPr/>
        </p:nvSpPr>
        <p:spPr bwMode="white">
          <a:xfrm>
            <a:off x="9444381" y="4319149"/>
            <a:ext cx="314206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78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7899D-CE59-174F-223B-B922F55EF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560496" cy="559420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D084FE-0202-7AD2-1715-BE95CC8423CD}"/>
              </a:ext>
            </a:extLst>
          </p:cNvPr>
          <p:cNvSpPr/>
          <p:nvPr/>
        </p:nvSpPr>
        <p:spPr bwMode="white">
          <a:xfrm>
            <a:off x="1415480" y="3735562"/>
            <a:ext cx="3600400" cy="5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80A44F-F688-5A24-CB43-A1B4AFC9F88A}"/>
              </a:ext>
            </a:extLst>
          </p:cNvPr>
          <p:cNvSpPr/>
          <p:nvPr/>
        </p:nvSpPr>
        <p:spPr bwMode="white">
          <a:xfrm>
            <a:off x="1432918" y="4509120"/>
            <a:ext cx="2502842" cy="5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A66520-6DDD-45E5-D06D-AADBD67FB658}"/>
              </a:ext>
            </a:extLst>
          </p:cNvPr>
          <p:cNvSpPr/>
          <p:nvPr/>
        </p:nvSpPr>
        <p:spPr bwMode="white">
          <a:xfrm>
            <a:off x="3935760" y="4509120"/>
            <a:ext cx="2448272" cy="5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6F5BE86-0FCB-465A-8F0C-BFC607DD6C66}"/>
              </a:ext>
            </a:extLst>
          </p:cNvPr>
          <p:cNvSpPr/>
          <p:nvPr/>
        </p:nvSpPr>
        <p:spPr bwMode="white">
          <a:xfrm>
            <a:off x="1343472" y="5297907"/>
            <a:ext cx="6048672" cy="142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8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B8613-C15F-930F-63A5-230C4C880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28475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BD7AE57-9233-4203-8C1A-5D51B4E50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32856"/>
            <a:ext cx="3172092" cy="237485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26696E-E079-7645-F416-8317F4BE00F6}"/>
              </a:ext>
            </a:extLst>
          </p:cNvPr>
          <p:cNvSpPr/>
          <p:nvPr/>
        </p:nvSpPr>
        <p:spPr bwMode="white">
          <a:xfrm>
            <a:off x="875420" y="3150233"/>
            <a:ext cx="3600400" cy="5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022563-84B0-C2E4-1581-CAFECEB615A5}"/>
              </a:ext>
            </a:extLst>
          </p:cNvPr>
          <p:cNvSpPr/>
          <p:nvPr/>
        </p:nvSpPr>
        <p:spPr bwMode="white">
          <a:xfrm>
            <a:off x="821414" y="3939886"/>
            <a:ext cx="5850650" cy="5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6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6C884-E266-333F-D656-65FC45A4F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0179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051C9-AAA8-DC8D-181E-5418095E3704}"/>
              </a:ext>
            </a:extLst>
          </p:cNvPr>
          <p:cNvSpPr/>
          <p:nvPr/>
        </p:nvSpPr>
        <p:spPr bwMode="white">
          <a:xfrm>
            <a:off x="10276342" y="5294986"/>
            <a:ext cx="33645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2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5F6BC-AE07-5BC3-A860-6B579E123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335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179E0A-0149-1F0A-C5AD-A5DA5A295F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717032"/>
            <a:ext cx="2801045" cy="301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24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EBA78-4E35-159C-8605-B07C027DC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77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36A8E-F1BC-2DEE-CF59-CB5F6127B0DD}"/>
              </a:ext>
            </a:extLst>
          </p:cNvPr>
          <p:cNvSpPr/>
          <p:nvPr/>
        </p:nvSpPr>
        <p:spPr bwMode="white">
          <a:xfrm>
            <a:off x="9859160" y="1460031"/>
            <a:ext cx="361813" cy="4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8CD73A-3C8C-06C7-A5D3-2BFDD3111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348880"/>
            <a:ext cx="3863792" cy="415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6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AD523-6A87-440B-22CE-DEEE1C593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67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8908D-B960-B6AE-D873-212F78943C2A}"/>
              </a:ext>
            </a:extLst>
          </p:cNvPr>
          <p:cNvSpPr/>
          <p:nvPr/>
        </p:nvSpPr>
        <p:spPr bwMode="white">
          <a:xfrm>
            <a:off x="1768518" y="3962752"/>
            <a:ext cx="314206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CD5BCD-36EA-B890-380F-6570E43C3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645024"/>
            <a:ext cx="2783672" cy="296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7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0C827-64E4-F94A-98AD-C4AE63179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DF4702-16B9-1CA2-752D-466957F71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052852"/>
            <a:ext cx="3206932" cy="351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1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D2481-3CAE-1580-A9BC-470BF74A5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645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E9AAA-CA86-71F5-E3CF-F1279B096FC7}"/>
              </a:ext>
            </a:extLst>
          </p:cNvPr>
          <p:cNvSpPr/>
          <p:nvPr/>
        </p:nvSpPr>
        <p:spPr bwMode="white">
          <a:xfrm>
            <a:off x="8254205" y="2321058"/>
            <a:ext cx="314206" cy="39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083024-6D7B-CD2A-2D11-D590E78DA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068960"/>
            <a:ext cx="3206932" cy="351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1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5E6B3-ECF0-6013-3A3A-06D9ED2FD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4075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49292-602C-2D19-C573-C9F86C56E706}"/>
              </a:ext>
            </a:extLst>
          </p:cNvPr>
          <p:cNvSpPr/>
          <p:nvPr/>
        </p:nvSpPr>
        <p:spPr bwMode="white">
          <a:xfrm>
            <a:off x="7287184" y="3254957"/>
            <a:ext cx="1133047" cy="50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5C8F7-2565-5438-8A73-5D44B7765547}"/>
              </a:ext>
            </a:extLst>
          </p:cNvPr>
          <p:cNvSpPr/>
          <p:nvPr/>
        </p:nvSpPr>
        <p:spPr bwMode="white">
          <a:xfrm>
            <a:off x="4383154" y="4152186"/>
            <a:ext cx="771234" cy="4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8ACCE-176B-AAD2-6D47-BB0A8E117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13E2B46-94B1-3F32-C581-E346881F0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56992"/>
            <a:ext cx="3097287" cy="266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44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45E6D-C5F9-2853-F890-1728AA59F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72382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B840F67-190A-DB25-5FEA-DC52668C8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61048"/>
            <a:ext cx="3097287" cy="266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25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42CF9-9813-63AD-5442-7F3B305CC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002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342B74-EBC5-8835-4A62-133BFEDCA0F8}"/>
              </a:ext>
            </a:extLst>
          </p:cNvPr>
          <p:cNvSpPr/>
          <p:nvPr/>
        </p:nvSpPr>
        <p:spPr bwMode="white">
          <a:xfrm>
            <a:off x="623392" y="2204864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F519493-8B24-5FA8-E53B-1B45325007E8}"/>
              </a:ext>
            </a:extLst>
          </p:cNvPr>
          <p:cNvSpPr/>
          <p:nvPr/>
        </p:nvSpPr>
        <p:spPr bwMode="white">
          <a:xfrm>
            <a:off x="551384" y="3070622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F0A7C3E-AA4E-5C26-861D-9FDC0F256837}"/>
              </a:ext>
            </a:extLst>
          </p:cNvPr>
          <p:cNvSpPr/>
          <p:nvPr/>
        </p:nvSpPr>
        <p:spPr bwMode="white">
          <a:xfrm>
            <a:off x="577454" y="3843069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CADDBCA-4DD5-784D-1F9C-8B0B326E6E09}"/>
              </a:ext>
            </a:extLst>
          </p:cNvPr>
          <p:cNvSpPr/>
          <p:nvPr/>
        </p:nvSpPr>
        <p:spPr bwMode="white">
          <a:xfrm>
            <a:off x="623392" y="4791472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BC793AB-7D64-E16B-E2A8-2A1523B2615E}"/>
              </a:ext>
            </a:extLst>
          </p:cNvPr>
          <p:cNvSpPr/>
          <p:nvPr/>
        </p:nvSpPr>
        <p:spPr bwMode="white">
          <a:xfrm>
            <a:off x="551384" y="5625029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8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CBEA9-5477-8F62-3CB7-4E0325366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08485"/>
            <a:ext cx="11340000" cy="364102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0AF6CD1-7ABB-1B6B-F0B3-11986E8A3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211" y="1844824"/>
            <a:ext cx="2680364" cy="2304256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5C2D85E-12AA-DBCF-3787-9419C6809B52}"/>
              </a:ext>
            </a:extLst>
          </p:cNvPr>
          <p:cNvSpPr/>
          <p:nvPr/>
        </p:nvSpPr>
        <p:spPr bwMode="white">
          <a:xfrm>
            <a:off x="551384" y="2636912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703F1E0-72E4-254D-784E-5273D51E4CCB}"/>
              </a:ext>
            </a:extLst>
          </p:cNvPr>
          <p:cNvSpPr/>
          <p:nvPr/>
        </p:nvSpPr>
        <p:spPr bwMode="white">
          <a:xfrm>
            <a:off x="4439816" y="2708920"/>
            <a:ext cx="410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030F149-653A-4631-A863-DDBA146A6842}"/>
              </a:ext>
            </a:extLst>
          </p:cNvPr>
          <p:cNvSpPr/>
          <p:nvPr/>
        </p:nvSpPr>
        <p:spPr bwMode="white">
          <a:xfrm>
            <a:off x="551384" y="3501008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DA07673-2F1C-8F67-6EE7-332F593C5A0D}"/>
              </a:ext>
            </a:extLst>
          </p:cNvPr>
          <p:cNvSpPr/>
          <p:nvPr/>
        </p:nvSpPr>
        <p:spPr bwMode="white">
          <a:xfrm>
            <a:off x="515380" y="4401021"/>
            <a:ext cx="45725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3823203-2EAF-D7A0-FFC9-B9B822E52284}"/>
              </a:ext>
            </a:extLst>
          </p:cNvPr>
          <p:cNvSpPr/>
          <p:nvPr/>
        </p:nvSpPr>
        <p:spPr bwMode="white">
          <a:xfrm>
            <a:off x="5144771" y="4385419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90C27-6CED-C2EB-95D0-F882C43DD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5848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7BB45BF-509C-648A-CA77-AC53485EB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916832"/>
            <a:ext cx="3097287" cy="2662676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5C21F5-B096-E5A6-AB84-6BDF1F41BA04}"/>
              </a:ext>
            </a:extLst>
          </p:cNvPr>
          <p:cNvSpPr/>
          <p:nvPr/>
        </p:nvSpPr>
        <p:spPr bwMode="white">
          <a:xfrm>
            <a:off x="551384" y="2780928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B3FA981-0969-5D47-A667-8F70013EC948}"/>
              </a:ext>
            </a:extLst>
          </p:cNvPr>
          <p:cNvSpPr/>
          <p:nvPr/>
        </p:nvSpPr>
        <p:spPr bwMode="white">
          <a:xfrm>
            <a:off x="371364" y="3619784"/>
            <a:ext cx="60126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9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ECC67-C688-4AC0-ED14-B3414C7A6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5606"/>
            <a:ext cx="11340000" cy="537744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56158D-00EF-5BD5-9AC8-74847883CF4A}"/>
              </a:ext>
            </a:extLst>
          </p:cNvPr>
          <p:cNvSpPr/>
          <p:nvPr/>
        </p:nvSpPr>
        <p:spPr bwMode="white">
          <a:xfrm>
            <a:off x="6729823" y="5746568"/>
            <a:ext cx="761712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06F3B96-4C8B-EDF5-BA68-872BADAB4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403610"/>
            <a:ext cx="2979411" cy="241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6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0935C-122C-3E6E-CD1A-085D69796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7614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922A756-CA0B-18D9-A65D-092154342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077072"/>
            <a:ext cx="2979411" cy="241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72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21BB9-B8E0-9D59-0176-AB290D056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29385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0BCC5DE-7891-1BF5-5815-7CECBDF49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291414"/>
            <a:ext cx="4464496" cy="3611922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F4A865D-837C-3CF1-F7D8-895C2B70159B}"/>
              </a:ext>
            </a:extLst>
          </p:cNvPr>
          <p:cNvSpPr/>
          <p:nvPr/>
        </p:nvSpPr>
        <p:spPr bwMode="white">
          <a:xfrm>
            <a:off x="407368" y="3152784"/>
            <a:ext cx="5544616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3F3B34E-DC30-2775-D9AB-2B3BB80AD812}"/>
              </a:ext>
            </a:extLst>
          </p:cNvPr>
          <p:cNvSpPr/>
          <p:nvPr/>
        </p:nvSpPr>
        <p:spPr bwMode="white">
          <a:xfrm>
            <a:off x="439998" y="4123064"/>
            <a:ext cx="5944033" cy="15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80CE57D-B8D1-AD84-FA6F-6C32B31EB05A}"/>
              </a:ext>
            </a:extLst>
          </p:cNvPr>
          <p:cNvSpPr/>
          <p:nvPr/>
        </p:nvSpPr>
        <p:spPr bwMode="white">
          <a:xfrm>
            <a:off x="191344" y="5877349"/>
            <a:ext cx="5544616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6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1D0BE-9032-3F5C-8070-842C69921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5241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C15F3FF-E1CB-2902-7135-F69BAB89E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636912"/>
            <a:ext cx="3271455" cy="2607029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87281F2-D046-957F-1D3A-E4EDB95D3BF0}"/>
              </a:ext>
            </a:extLst>
          </p:cNvPr>
          <p:cNvSpPr/>
          <p:nvPr/>
        </p:nvSpPr>
        <p:spPr bwMode="white">
          <a:xfrm>
            <a:off x="407368" y="2420888"/>
            <a:ext cx="5544616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8E09492-F859-BE4F-1C6D-ACBD0D407346}"/>
              </a:ext>
            </a:extLst>
          </p:cNvPr>
          <p:cNvSpPr/>
          <p:nvPr/>
        </p:nvSpPr>
        <p:spPr bwMode="white">
          <a:xfrm>
            <a:off x="407368" y="3152784"/>
            <a:ext cx="5544616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AC60DBF-0B3E-C6B6-400E-5F851AC4E85F}"/>
              </a:ext>
            </a:extLst>
          </p:cNvPr>
          <p:cNvSpPr/>
          <p:nvPr/>
        </p:nvSpPr>
        <p:spPr bwMode="white">
          <a:xfrm>
            <a:off x="479376" y="4082846"/>
            <a:ext cx="5544616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367F710-8A67-CD9F-95EF-E2E0CB096DF9}"/>
              </a:ext>
            </a:extLst>
          </p:cNvPr>
          <p:cNvSpPr/>
          <p:nvPr/>
        </p:nvSpPr>
        <p:spPr bwMode="white">
          <a:xfrm>
            <a:off x="479376" y="5012908"/>
            <a:ext cx="5976664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4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8735B-33C9-44C8-C10C-00B63818E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0585176" cy="48062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ADB97ED-5A80-E648-5A4C-72A2BAE6F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276872"/>
            <a:ext cx="2718337" cy="2166248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F76A16B-9122-720D-A732-CBD901D6B8B6}"/>
              </a:ext>
            </a:extLst>
          </p:cNvPr>
          <p:cNvSpPr/>
          <p:nvPr/>
        </p:nvSpPr>
        <p:spPr bwMode="white">
          <a:xfrm>
            <a:off x="281319" y="2276872"/>
            <a:ext cx="5976664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05A1C5-E50F-9FBB-79A7-EE0E8DEBB5F7}"/>
              </a:ext>
            </a:extLst>
          </p:cNvPr>
          <p:cNvSpPr/>
          <p:nvPr/>
        </p:nvSpPr>
        <p:spPr bwMode="white">
          <a:xfrm>
            <a:off x="335360" y="3140968"/>
            <a:ext cx="8640960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B60F7BF-98CC-1764-65C7-187DEAF65F24}"/>
              </a:ext>
            </a:extLst>
          </p:cNvPr>
          <p:cNvSpPr/>
          <p:nvPr/>
        </p:nvSpPr>
        <p:spPr bwMode="white">
          <a:xfrm>
            <a:off x="335360" y="5480721"/>
            <a:ext cx="5976664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6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258B3-D373-5566-7B38-9CC7FD305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2" y="1450613"/>
            <a:ext cx="11340000" cy="27238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92AA1-2240-A367-F919-D9C794D738DD}"/>
              </a:ext>
            </a:extLst>
          </p:cNvPr>
          <p:cNvSpPr/>
          <p:nvPr/>
        </p:nvSpPr>
        <p:spPr bwMode="white">
          <a:xfrm>
            <a:off x="7831864" y="1556792"/>
            <a:ext cx="2944655" cy="61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D362A4-7978-B977-EA8A-C1FF79495B1A}"/>
              </a:ext>
            </a:extLst>
          </p:cNvPr>
          <p:cNvSpPr/>
          <p:nvPr/>
        </p:nvSpPr>
        <p:spPr bwMode="white">
          <a:xfrm>
            <a:off x="5879976" y="2564904"/>
            <a:ext cx="1114005" cy="5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6494B-A539-FC6D-AA45-759AD63A6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97104"/>
            <a:ext cx="11340000" cy="46530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1150496-A70C-501D-E7C7-DB6D91511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96752"/>
            <a:ext cx="3271455" cy="2607029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14E365D-D314-8C3C-AC74-0F05A96E8919}"/>
              </a:ext>
            </a:extLst>
          </p:cNvPr>
          <p:cNvSpPr/>
          <p:nvPr/>
        </p:nvSpPr>
        <p:spPr bwMode="white">
          <a:xfrm>
            <a:off x="479376" y="3212976"/>
            <a:ext cx="5976664" cy="78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B2544EA-7AED-02A6-0653-24C7AAC25BFE}"/>
              </a:ext>
            </a:extLst>
          </p:cNvPr>
          <p:cNvSpPr/>
          <p:nvPr/>
        </p:nvSpPr>
        <p:spPr bwMode="white">
          <a:xfrm>
            <a:off x="551384" y="4113328"/>
            <a:ext cx="10945216" cy="176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3D866-5772-41BA-5B34-D1281FEFF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84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5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B177A-5007-4FCF-AF10-5148A5D9E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6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4230B8-51DC-1545-2040-FC44FA62B790}"/>
              </a:ext>
            </a:extLst>
          </p:cNvPr>
          <p:cNvSpPr/>
          <p:nvPr/>
        </p:nvSpPr>
        <p:spPr bwMode="white">
          <a:xfrm>
            <a:off x="10452695" y="5038570"/>
            <a:ext cx="371335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21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20FC3-BDD4-F518-AC30-57C89BFE1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47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77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34D39-BBCC-3C01-A72A-F35417DDB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46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C6027-4E05-DA14-5D0C-BD636094A439}"/>
              </a:ext>
            </a:extLst>
          </p:cNvPr>
          <p:cNvSpPr/>
          <p:nvPr/>
        </p:nvSpPr>
        <p:spPr bwMode="white">
          <a:xfrm>
            <a:off x="10500063" y="5082325"/>
            <a:ext cx="342770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9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07364-E5C9-9A24-24A6-62D7C8573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368016"/>
            <a:ext cx="11340000" cy="1812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21235-C0D5-8AEA-C949-9175F60FDBDA}"/>
              </a:ext>
            </a:extLst>
          </p:cNvPr>
          <p:cNvSpPr/>
          <p:nvPr/>
        </p:nvSpPr>
        <p:spPr bwMode="white">
          <a:xfrm>
            <a:off x="3107524" y="2579312"/>
            <a:ext cx="323727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30AF6B-8C4B-049C-A4F0-B804CF2BC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2348880"/>
            <a:ext cx="5808008" cy="37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6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33280-7575-8A70-9DAB-86F94ACBF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802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5DC17-9111-274F-ECCB-F14C9C4E098D}"/>
              </a:ext>
            </a:extLst>
          </p:cNvPr>
          <p:cNvSpPr/>
          <p:nvPr/>
        </p:nvSpPr>
        <p:spPr bwMode="white">
          <a:xfrm>
            <a:off x="2726428" y="4024837"/>
            <a:ext cx="5617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1809D3-F192-74E2-F4E7-94A58BC21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573016"/>
            <a:ext cx="4824535" cy="313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3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59CBE-44C2-9528-CEC3-4F70743F2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82829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95A3EA-6C0C-6EF5-DB12-67331DD38AEF}"/>
              </a:ext>
            </a:extLst>
          </p:cNvPr>
          <p:cNvSpPr/>
          <p:nvPr/>
        </p:nvSpPr>
        <p:spPr bwMode="white">
          <a:xfrm>
            <a:off x="1487488" y="3356993"/>
            <a:ext cx="60486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C57DE06-4D78-613C-09C5-D2CA8D6C4903}"/>
              </a:ext>
            </a:extLst>
          </p:cNvPr>
          <p:cNvSpPr/>
          <p:nvPr/>
        </p:nvSpPr>
        <p:spPr bwMode="white">
          <a:xfrm>
            <a:off x="1559496" y="4005064"/>
            <a:ext cx="69847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2F640F7-C1F7-4493-AF43-F99A838EC15C}"/>
              </a:ext>
            </a:extLst>
          </p:cNvPr>
          <p:cNvSpPr/>
          <p:nvPr/>
        </p:nvSpPr>
        <p:spPr bwMode="white">
          <a:xfrm>
            <a:off x="1343472" y="4671244"/>
            <a:ext cx="60486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C76BCB5-FC73-5B54-51BD-1C63FC37EAC3}"/>
              </a:ext>
            </a:extLst>
          </p:cNvPr>
          <p:cNvSpPr/>
          <p:nvPr/>
        </p:nvSpPr>
        <p:spPr bwMode="white">
          <a:xfrm>
            <a:off x="1415480" y="5517232"/>
            <a:ext cx="60486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53B7E8B-6273-F1E6-8651-49D3F79288BB}"/>
              </a:ext>
            </a:extLst>
          </p:cNvPr>
          <p:cNvSpPr/>
          <p:nvPr/>
        </p:nvSpPr>
        <p:spPr bwMode="white">
          <a:xfrm>
            <a:off x="1487488" y="6111192"/>
            <a:ext cx="60486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1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2025-06-21T12:07:21Z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