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11D1887-5B65-F817-5F53-D1F7D85A06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00" y="3120650"/>
            <a:ext cx="11496600" cy="616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41876D-7B7E-1496-01B4-5C3582A2B3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78022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65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2F483-A25D-398C-17A7-AA5A7E30B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566319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6D9A0B-E713-9AC8-4B4D-0A3A8606585C}"/>
              </a:ext>
            </a:extLst>
          </p:cNvPr>
          <p:cNvSpPr/>
          <p:nvPr/>
        </p:nvSpPr>
        <p:spPr bwMode="white">
          <a:xfrm>
            <a:off x="1055440" y="2348880"/>
            <a:ext cx="892899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A33CBB00-86DF-3BF7-BC2B-4502A87121A4}"/>
              </a:ext>
            </a:extLst>
          </p:cNvPr>
          <p:cNvSpPr/>
          <p:nvPr/>
        </p:nvSpPr>
        <p:spPr bwMode="white">
          <a:xfrm>
            <a:off x="1055440" y="3590692"/>
            <a:ext cx="8928992" cy="55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15D14A0C-1B9E-12A9-AED2-4BC02016E13A}"/>
              </a:ext>
            </a:extLst>
          </p:cNvPr>
          <p:cNvSpPr/>
          <p:nvPr/>
        </p:nvSpPr>
        <p:spPr bwMode="white">
          <a:xfrm>
            <a:off x="1210201" y="4234789"/>
            <a:ext cx="8928992" cy="55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80CD05B7-76EC-1DDF-1805-35FFDD22478A}"/>
              </a:ext>
            </a:extLst>
          </p:cNvPr>
          <p:cNvSpPr/>
          <p:nvPr/>
        </p:nvSpPr>
        <p:spPr bwMode="white">
          <a:xfrm>
            <a:off x="1210201" y="5155692"/>
            <a:ext cx="8928992" cy="129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72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" grpId="0" animBg="1"/>
      <p:bldP spid="62" grpId="0" animBg="1"/>
      <p:bldP spid="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6E1A5-78F6-86D3-EB09-D702A0A62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441066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3DF6CF3-124C-089F-AF83-111148CFC814}"/>
              </a:ext>
            </a:extLst>
          </p:cNvPr>
          <p:cNvSpPr/>
          <p:nvPr/>
        </p:nvSpPr>
        <p:spPr bwMode="white">
          <a:xfrm>
            <a:off x="1079902" y="4221088"/>
            <a:ext cx="5952202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6EA29-56AD-60A6-8127-FE953521A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1340000" cy="500153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92C172-1705-CEDE-8FDE-F12D54E91A91}"/>
              </a:ext>
            </a:extLst>
          </p:cNvPr>
          <p:cNvSpPr/>
          <p:nvPr/>
        </p:nvSpPr>
        <p:spPr bwMode="white">
          <a:xfrm>
            <a:off x="1055440" y="3140968"/>
            <a:ext cx="597666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752F741-99CD-F861-406C-3D6EB9993EA6}"/>
              </a:ext>
            </a:extLst>
          </p:cNvPr>
          <p:cNvSpPr/>
          <p:nvPr/>
        </p:nvSpPr>
        <p:spPr bwMode="white">
          <a:xfrm>
            <a:off x="1631504" y="4869160"/>
            <a:ext cx="597666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51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65967-5DEB-67C1-5119-C96E02490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481651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2231E07-E732-8FC8-55D6-5F66B07B7105}"/>
              </a:ext>
            </a:extLst>
          </p:cNvPr>
          <p:cNvSpPr/>
          <p:nvPr/>
        </p:nvSpPr>
        <p:spPr bwMode="white">
          <a:xfrm>
            <a:off x="1055440" y="3140968"/>
            <a:ext cx="871296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6141771-4ED8-3957-A8E0-8749737D6EDE}"/>
              </a:ext>
            </a:extLst>
          </p:cNvPr>
          <p:cNvSpPr/>
          <p:nvPr/>
        </p:nvSpPr>
        <p:spPr bwMode="white">
          <a:xfrm>
            <a:off x="1415480" y="4789131"/>
            <a:ext cx="597666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16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FB945-6478-41D9-75FE-098912105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1340000" cy="547304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72C896A-FD10-41BD-4B3B-3BBB43442682}"/>
              </a:ext>
            </a:extLst>
          </p:cNvPr>
          <p:cNvSpPr/>
          <p:nvPr/>
        </p:nvSpPr>
        <p:spPr bwMode="white">
          <a:xfrm>
            <a:off x="767408" y="3393213"/>
            <a:ext cx="921702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3824B9A-48F4-5B93-E0E3-773B63ECC9EC}"/>
              </a:ext>
            </a:extLst>
          </p:cNvPr>
          <p:cNvSpPr/>
          <p:nvPr/>
        </p:nvSpPr>
        <p:spPr bwMode="white">
          <a:xfrm>
            <a:off x="1487488" y="5157192"/>
            <a:ext cx="597666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77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0E3C6-D1AD-B001-5B95-3E347555D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41335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07E4680-B70D-3F70-9D74-6D67D4F768C3}"/>
              </a:ext>
            </a:extLst>
          </p:cNvPr>
          <p:cNvSpPr/>
          <p:nvPr/>
        </p:nvSpPr>
        <p:spPr bwMode="white">
          <a:xfrm>
            <a:off x="587388" y="2996952"/>
            <a:ext cx="1101722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05CB228-CE56-D97B-C189-BCF44A4B333F}"/>
              </a:ext>
            </a:extLst>
          </p:cNvPr>
          <p:cNvSpPr/>
          <p:nvPr/>
        </p:nvSpPr>
        <p:spPr bwMode="white">
          <a:xfrm>
            <a:off x="1415480" y="4767526"/>
            <a:ext cx="597666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67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F87F7E-3686-557A-6381-7C30786D3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02" y="1412776"/>
            <a:ext cx="11340000" cy="457691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709A628-8AE1-BBB8-67A0-76062FC85CCB}"/>
              </a:ext>
            </a:extLst>
          </p:cNvPr>
          <p:cNvSpPr/>
          <p:nvPr/>
        </p:nvSpPr>
        <p:spPr bwMode="white">
          <a:xfrm>
            <a:off x="838502" y="3089166"/>
            <a:ext cx="986601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D182079-21CE-C6F0-E1B2-B489F9D46F5C}"/>
              </a:ext>
            </a:extLst>
          </p:cNvPr>
          <p:cNvSpPr/>
          <p:nvPr/>
        </p:nvSpPr>
        <p:spPr bwMode="white">
          <a:xfrm>
            <a:off x="1487488" y="4653136"/>
            <a:ext cx="597666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36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17DAD-B02E-5763-5F4F-6DB8DCB48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90000"/>
            <a:ext cx="9292995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BD7527E-2750-3FA6-0FF5-7261560EDB6C}"/>
              </a:ext>
            </a:extLst>
          </p:cNvPr>
          <p:cNvSpPr/>
          <p:nvPr/>
        </p:nvSpPr>
        <p:spPr bwMode="white">
          <a:xfrm>
            <a:off x="1199456" y="4581128"/>
            <a:ext cx="892899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4AF88B9-D0EA-F92E-2B49-D2ABCB3159F5}"/>
              </a:ext>
            </a:extLst>
          </p:cNvPr>
          <p:cNvSpPr/>
          <p:nvPr/>
        </p:nvSpPr>
        <p:spPr bwMode="white">
          <a:xfrm>
            <a:off x="1343472" y="5749164"/>
            <a:ext cx="892899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99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79250-7FD8-2DE5-FC75-2DDBC3097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57516"/>
            <a:ext cx="11340000" cy="550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073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2025-06-22T08:52:00Z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