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0F6B81-35C8-9117-B7B4-EF005264D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441" y="2547814"/>
            <a:ext cx="8183117" cy="17623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0D931-4B02-0570-BE7F-2A10B5288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D7D38-8A1C-D558-B304-29AEE7EEBCDC}"/>
              </a:ext>
            </a:extLst>
          </p:cNvPr>
          <p:cNvSpPr/>
          <p:nvPr/>
        </p:nvSpPr>
        <p:spPr bwMode="white">
          <a:xfrm>
            <a:off x="1464483" y="4137574"/>
            <a:ext cx="2485088" cy="44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62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2CCA4-913A-6217-0411-EAB9E343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9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DBA2A-7E92-AD1C-12A8-B4C8BA24071C}"/>
              </a:ext>
            </a:extLst>
          </p:cNvPr>
          <p:cNvSpPr/>
          <p:nvPr/>
        </p:nvSpPr>
        <p:spPr bwMode="white">
          <a:xfrm>
            <a:off x="10471738" y="2519878"/>
            <a:ext cx="371335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35555-1124-D38D-720F-65CD8E6C8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1DFD6-D6A8-04CA-DCBC-A5DCA0F36B7E}"/>
              </a:ext>
            </a:extLst>
          </p:cNvPr>
          <p:cNvSpPr/>
          <p:nvPr/>
        </p:nvSpPr>
        <p:spPr bwMode="white">
          <a:xfrm>
            <a:off x="9481511" y="1700422"/>
            <a:ext cx="1114005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F9759-272C-3ECC-035E-8C9BD0493F10}"/>
              </a:ext>
            </a:extLst>
          </p:cNvPr>
          <p:cNvSpPr/>
          <p:nvPr/>
        </p:nvSpPr>
        <p:spPr bwMode="white">
          <a:xfrm>
            <a:off x="6240017" y="5273587"/>
            <a:ext cx="1368152" cy="103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97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5D7C1-38BA-09AA-6E1E-A3385D3D3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449699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71F2D2-4F1D-3897-5458-88FAB50AF88C}"/>
              </a:ext>
            </a:extLst>
          </p:cNvPr>
          <p:cNvSpPr/>
          <p:nvPr/>
        </p:nvSpPr>
        <p:spPr bwMode="white">
          <a:xfrm>
            <a:off x="1055440" y="3789041"/>
            <a:ext cx="9649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64D5529-8E59-84A1-5E8B-52F1CBB5DF9C}"/>
              </a:ext>
            </a:extLst>
          </p:cNvPr>
          <p:cNvSpPr/>
          <p:nvPr/>
        </p:nvSpPr>
        <p:spPr bwMode="white">
          <a:xfrm>
            <a:off x="1079190" y="4581128"/>
            <a:ext cx="9649072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36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FD192-101B-B7D6-5502-FD481D00F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30448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98D52E-2A81-BC40-B353-A857595A862C}"/>
              </a:ext>
            </a:extLst>
          </p:cNvPr>
          <p:cNvSpPr/>
          <p:nvPr/>
        </p:nvSpPr>
        <p:spPr bwMode="white">
          <a:xfrm>
            <a:off x="911424" y="3140968"/>
            <a:ext cx="964907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37986-8F1C-4467-ACA7-E64473EEA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83996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F05FB7-8E86-2328-CCDE-AB636D9EE25D}"/>
              </a:ext>
            </a:extLst>
          </p:cNvPr>
          <p:cNvSpPr/>
          <p:nvPr/>
        </p:nvSpPr>
        <p:spPr bwMode="white">
          <a:xfrm>
            <a:off x="191344" y="2780928"/>
            <a:ext cx="1094521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F5BDC51-6331-0652-D38C-26D59763F5C0}"/>
              </a:ext>
            </a:extLst>
          </p:cNvPr>
          <p:cNvSpPr/>
          <p:nvPr/>
        </p:nvSpPr>
        <p:spPr bwMode="white">
          <a:xfrm>
            <a:off x="407368" y="4437112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A0706E2-742A-6733-46AF-4F0AF981BA62}"/>
              </a:ext>
            </a:extLst>
          </p:cNvPr>
          <p:cNvSpPr/>
          <p:nvPr/>
        </p:nvSpPr>
        <p:spPr bwMode="white">
          <a:xfrm>
            <a:off x="550563" y="5223170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F1F371-B8CD-1BBB-D13C-D24BE41E0F67}"/>
              </a:ext>
            </a:extLst>
          </p:cNvPr>
          <p:cNvSpPr/>
          <p:nvPr/>
        </p:nvSpPr>
        <p:spPr bwMode="white">
          <a:xfrm>
            <a:off x="537468" y="6009228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1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02B4C-D20C-BF98-A2F2-39B58DD61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53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2095B-3710-EBA0-B11E-4455250DD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953082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C439EB-5353-3C5A-A39A-1A94371D6426}"/>
              </a:ext>
            </a:extLst>
          </p:cNvPr>
          <p:cNvSpPr/>
          <p:nvPr/>
        </p:nvSpPr>
        <p:spPr bwMode="white">
          <a:xfrm>
            <a:off x="551384" y="3068960"/>
            <a:ext cx="964907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FDDA2D9-9EF0-06FD-4B53-BD1556E24359}"/>
              </a:ext>
            </a:extLst>
          </p:cNvPr>
          <p:cNvSpPr/>
          <p:nvPr/>
        </p:nvSpPr>
        <p:spPr bwMode="white">
          <a:xfrm>
            <a:off x="578783" y="4149080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ACFB8EC-C6EE-AF03-764A-6AF0C86233E3}"/>
              </a:ext>
            </a:extLst>
          </p:cNvPr>
          <p:cNvSpPr/>
          <p:nvPr/>
        </p:nvSpPr>
        <p:spPr bwMode="white">
          <a:xfrm>
            <a:off x="983432" y="4905703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D19E72C-C96A-461D-0E57-5F47E4824F81}"/>
              </a:ext>
            </a:extLst>
          </p:cNvPr>
          <p:cNvSpPr/>
          <p:nvPr/>
        </p:nvSpPr>
        <p:spPr bwMode="white">
          <a:xfrm>
            <a:off x="767408" y="5481767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4C53625-0264-10C9-1AEA-9F2DC07B80DB}"/>
              </a:ext>
            </a:extLst>
          </p:cNvPr>
          <p:cNvSpPr/>
          <p:nvPr/>
        </p:nvSpPr>
        <p:spPr bwMode="white">
          <a:xfrm>
            <a:off x="983432" y="6238390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3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87CF4-B876-5D3A-1BD7-71A61A891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7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25F20-FF43-E5EC-8DF2-C8CF0A0F3EFC}"/>
              </a:ext>
            </a:extLst>
          </p:cNvPr>
          <p:cNvSpPr/>
          <p:nvPr/>
        </p:nvSpPr>
        <p:spPr bwMode="white">
          <a:xfrm>
            <a:off x="10452695" y="4113124"/>
            <a:ext cx="361813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7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6EA12-698A-C907-80B4-BEFA4D7DA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F181E-9747-D672-97BF-1F4C3609966A}"/>
              </a:ext>
            </a:extLst>
          </p:cNvPr>
          <p:cNvSpPr/>
          <p:nvPr/>
        </p:nvSpPr>
        <p:spPr bwMode="white">
          <a:xfrm>
            <a:off x="3949571" y="2780929"/>
            <a:ext cx="5242773" cy="56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79A77E-5A7E-6F0B-1F78-8EB1E62A471E}"/>
              </a:ext>
            </a:extLst>
          </p:cNvPr>
          <p:cNvSpPr/>
          <p:nvPr/>
        </p:nvSpPr>
        <p:spPr bwMode="white">
          <a:xfrm>
            <a:off x="4223792" y="5136670"/>
            <a:ext cx="2086332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0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2409F-0780-1B28-16FE-BE6463968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2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62DAC-8882-3BE4-4784-D3772B81CB7C}"/>
              </a:ext>
            </a:extLst>
          </p:cNvPr>
          <p:cNvSpPr/>
          <p:nvPr/>
        </p:nvSpPr>
        <p:spPr bwMode="white">
          <a:xfrm>
            <a:off x="10414609" y="3540925"/>
            <a:ext cx="437984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1FB71-618E-452E-1B47-6237F400C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02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E6B59-692D-9156-8E93-AF23EE211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72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2A3D5-373E-EC43-7052-18F7C7D5A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512032"/>
            <a:ext cx="11340000" cy="8393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AE2138-CD60-EF49-017E-260469CC1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492896"/>
            <a:ext cx="11340000" cy="201166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D87A4A-7A77-38EC-5743-4C3738BAC816}"/>
              </a:ext>
            </a:extLst>
          </p:cNvPr>
          <p:cNvSpPr/>
          <p:nvPr/>
        </p:nvSpPr>
        <p:spPr bwMode="white">
          <a:xfrm>
            <a:off x="1343472" y="2420888"/>
            <a:ext cx="9433048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F7F1D8-B8D6-971C-9982-C4611EEFA85E}"/>
              </a:ext>
            </a:extLst>
          </p:cNvPr>
          <p:cNvSpPr/>
          <p:nvPr/>
        </p:nvSpPr>
        <p:spPr bwMode="white">
          <a:xfrm>
            <a:off x="1055440" y="3428999"/>
            <a:ext cx="9433048" cy="107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66457-299D-D460-C335-252CE81B0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1484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72C52F-58E2-0274-A57A-2AC9F926C6A5}"/>
              </a:ext>
            </a:extLst>
          </p:cNvPr>
          <p:cNvSpPr/>
          <p:nvPr/>
        </p:nvSpPr>
        <p:spPr bwMode="white">
          <a:xfrm>
            <a:off x="623392" y="2420888"/>
            <a:ext cx="9433048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DA315D-B399-2A82-56BD-3AF23FE0CA65}"/>
              </a:ext>
            </a:extLst>
          </p:cNvPr>
          <p:cNvSpPr/>
          <p:nvPr/>
        </p:nvSpPr>
        <p:spPr bwMode="white">
          <a:xfrm>
            <a:off x="767408" y="3221130"/>
            <a:ext cx="10585176" cy="193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61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7D2D7-F52F-1B23-3A26-3E07E80D0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36577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5BB43D-A901-8D52-D619-18DDD05F599A}"/>
              </a:ext>
            </a:extLst>
          </p:cNvPr>
          <p:cNvSpPr/>
          <p:nvPr/>
        </p:nvSpPr>
        <p:spPr bwMode="white">
          <a:xfrm>
            <a:off x="695400" y="2411793"/>
            <a:ext cx="9433048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7B73D6-6AE2-C391-671C-2C5009CE2771}"/>
              </a:ext>
            </a:extLst>
          </p:cNvPr>
          <p:cNvSpPr/>
          <p:nvPr/>
        </p:nvSpPr>
        <p:spPr bwMode="white">
          <a:xfrm>
            <a:off x="623392" y="3123068"/>
            <a:ext cx="9433048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422EF4-4419-CB0B-9DA7-7247C1E93E76}"/>
              </a:ext>
            </a:extLst>
          </p:cNvPr>
          <p:cNvSpPr/>
          <p:nvPr/>
        </p:nvSpPr>
        <p:spPr bwMode="white">
          <a:xfrm>
            <a:off x="719115" y="3914807"/>
            <a:ext cx="9433048" cy="61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50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036B5-357C-0217-8596-F25EFB3F9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B53B7-889B-98B8-1D70-9F7BDF75F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1884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53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C62C4-D51A-CF65-E13F-55E831225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4279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41D2FD-7B5D-56D5-4773-C88330BDFCA8}"/>
              </a:ext>
            </a:extLst>
          </p:cNvPr>
          <p:cNvSpPr/>
          <p:nvPr/>
        </p:nvSpPr>
        <p:spPr bwMode="white">
          <a:xfrm>
            <a:off x="1415480" y="2708920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0241066-DBB3-E144-0279-0F427C7A24EE}"/>
              </a:ext>
            </a:extLst>
          </p:cNvPr>
          <p:cNvSpPr/>
          <p:nvPr/>
        </p:nvSpPr>
        <p:spPr bwMode="white">
          <a:xfrm>
            <a:off x="1504860" y="4005064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29DE65D-F529-FB06-1A3F-FF7967D2C857}"/>
              </a:ext>
            </a:extLst>
          </p:cNvPr>
          <p:cNvSpPr/>
          <p:nvPr/>
        </p:nvSpPr>
        <p:spPr bwMode="white">
          <a:xfrm>
            <a:off x="1504860" y="5262566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09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7A566-24C0-131F-0B30-F39C2BFF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66721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9C4153-19E6-A388-DA98-DDFADC8FC484}"/>
              </a:ext>
            </a:extLst>
          </p:cNvPr>
          <p:cNvSpPr/>
          <p:nvPr/>
        </p:nvSpPr>
        <p:spPr bwMode="white">
          <a:xfrm>
            <a:off x="537080" y="2204864"/>
            <a:ext cx="105274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8" name="矩形 97">
            <a:extLst>
              <a:ext uri="{FF2B5EF4-FFF2-40B4-BE49-F238E27FC236}">
                <a16:creationId xmlns:a16="http://schemas.microsoft.com/office/drawing/2014/main" id="{D8B53C2F-570C-1E2A-E2CF-1CD62F5923A3}"/>
              </a:ext>
            </a:extLst>
          </p:cNvPr>
          <p:cNvSpPr/>
          <p:nvPr/>
        </p:nvSpPr>
        <p:spPr bwMode="white">
          <a:xfrm>
            <a:off x="479376" y="3356992"/>
            <a:ext cx="84249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>
            <a:extLst>
              <a:ext uri="{FF2B5EF4-FFF2-40B4-BE49-F238E27FC236}">
                <a16:creationId xmlns:a16="http://schemas.microsoft.com/office/drawing/2014/main" id="{477773CF-9F49-DC58-C426-A56F1CEC0C62}"/>
              </a:ext>
            </a:extLst>
          </p:cNvPr>
          <p:cNvSpPr/>
          <p:nvPr/>
        </p:nvSpPr>
        <p:spPr bwMode="white">
          <a:xfrm>
            <a:off x="8832303" y="3357496"/>
            <a:ext cx="222742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>
            <a:extLst>
              <a:ext uri="{FF2B5EF4-FFF2-40B4-BE49-F238E27FC236}">
                <a16:creationId xmlns:a16="http://schemas.microsoft.com/office/drawing/2014/main" id="{8CC0AD9E-51F3-A76E-E4A3-83C38B20486B}"/>
              </a:ext>
            </a:extLst>
          </p:cNvPr>
          <p:cNvSpPr/>
          <p:nvPr/>
        </p:nvSpPr>
        <p:spPr bwMode="white">
          <a:xfrm>
            <a:off x="551384" y="4509120"/>
            <a:ext cx="106571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>
            <a:extLst>
              <a:ext uri="{FF2B5EF4-FFF2-40B4-BE49-F238E27FC236}">
                <a16:creationId xmlns:a16="http://schemas.microsoft.com/office/drawing/2014/main" id="{BE5C4D86-DD6C-B15C-507C-86123EAA071A}"/>
              </a:ext>
            </a:extLst>
          </p:cNvPr>
          <p:cNvSpPr/>
          <p:nvPr/>
        </p:nvSpPr>
        <p:spPr bwMode="white">
          <a:xfrm>
            <a:off x="551771" y="5660744"/>
            <a:ext cx="194382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>
            <a:extLst>
              <a:ext uri="{FF2B5EF4-FFF2-40B4-BE49-F238E27FC236}">
                <a16:creationId xmlns:a16="http://schemas.microsoft.com/office/drawing/2014/main" id="{6DF76224-047A-2C34-A095-99AD77DA34F6}"/>
              </a:ext>
            </a:extLst>
          </p:cNvPr>
          <p:cNvSpPr/>
          <p:nvPr/>
        </p:nvSpPr>
        <p:spPr bwMode="white">
          <a:xfrm>
            <a:off x="2495600" y="5680890"/>
            <a:ext cx="41044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3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8" grpId="0" animBg="1"/>
      <p:bldP spid="99" grpId="0" animBg="1"/>
      <p:bldP spid="100" grpId="0" animBg="1"/>
      <p:bldP spid="101" grpId="0" animBg="1"/>
      <p:bldP spid="10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57920-76DF-3D50-BD3C-3763A8969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76699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E1A043-D092-2A38-2DF6-394983C0F01F}"/>
              </a:ext>
            </a:extLst>
          </p:cNvPr>
          <p:cNvSpPr/>
          <p:nvPr/>
        </p:nvSpPr>
        <p:spPr bwMode="white">
          <a:xfrm>
            <a:off x="623392" y="2708920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D5E4B7F-DED5-901C-C41B-D628EBEA4282}"/>
              </a:ext>
            </a:extLst>
          </p:cNvPr>
          <p:cNvSpPr/>
          <p:nvPr/>
        </p:nvSpPr>
        <p:spPr bwMode="white">
          <a:xfrm>
            <a:off x="627475" y="3933056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0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3FE38-2C99-892A-53FC-9C61538D8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1C92F-1CFB-6C21-D802-5655E932D37F}"/>
              </a:ext>
            </a:extLst>
          </p:cNvPr>
          <p:cNvSpPr/>
          <p:nvPr/>
        </p:nvSpPr>
        <p:spPr bwMode="white">
          <a:xfrm>
            <a:off x="10395566" y="1490657"/>
            <a:ext cx="437984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3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BA015-A690-1FE5-39ED-43EA8D777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C8CFE-EB2A-BACD-EEDE-D6372900E01C}"/>
              </a:ext>
            </a:extLst>
          </p:cNvPr>
          <p:cNvSpPr/>
          <p:nvPr/>
        </p:nvSpPr>
        <p:spPr bwMode="white">
          <a:xfrm>
            <a:off x="4816020" y="2807997"/>
            <a:ext cx="1180654" cy="4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000CF-2EAB-1E54-726E-31CADC45BF14}"/>
              </a:ext>
            </a:extLst>
          </p:cNvPr>
          <p:cNvSpPr/>
          <p:nvPr/>
        </p:nvSpPr>
        <p:spPr bwMode="white">
          <a:xfrm>
            <a:off x="3045037" y="3933971"/>
            <a:ext cx="323727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5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F6E9D-2C06-1D97-4509-69D4EE00C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832CE-E360-3906-9DCB-7F70835BB219}"/>
              </a:ext>
            </a:extLst>
          </p:cNvPr>
          <p:cNvSpPr/>
          <p:nvPr/>
        </p:nvSpPr>
        <p:spPr bwMode="white">
          <a:xfrm>
            <a:off x="10414609" y="3968470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9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CCC58-B50F-2ED3-9DDE-A21642120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18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DCF06-196F-9401-89BE-A8FF4F1DAB30}"/>
              </a:ext>
            </a:extLst>
          </p:cNvPr>
          <p:cNvSpPr/>
          <p:nvPr/>
        </p:nvSpPr>
        <p:spPr bwMode="white">
          <a:xfrm>
            <a:off x="1481480" y="3033141"/>
            <a:ext cx="1152128" cy="101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2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9D8D7-1859-07D7-5D48-127511D8E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7694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DD00FBD-D4E2-678B-C709-811EDAAF7D2A}"/>
              </a:ext>
            </a:extLst>
          </p:cNvPr>
          <p:cNvSpPr/>
          <p:nvPr/>
        </p:nvSpPr>
        <p:spPr bwMode="white">
          <a:xfrm>
            <a:off x="983432" y="3515646"/>
            <a:ext cx="7776864" cy="12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8CB3BF-CC78-F447-0801-F4F6A6933445}"/>
              </a:ext>
            </a:extLst>
          </p:cNvPr>
          <p:cNvSpPr/>
          <p:nvPr/>
        </p:nvSpPr>
        <p:spPr bwMode="white">
          <a:xfrm>
            <a:off x="1015759" y="4941168"/>
            <a:ext cx="7776864" cy="12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1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DFBD6-729C-83A0-3E8C-EDB7EA671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29" y="1196752"/>
            <a:ext cx="11340000" cy="53086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B4F89E2-4F0C-C378-8ECF-0919115C4114}"/>
              </a:ext>
            </a:extLst>
          </p:cNvPr>
          <p:cNvSpPr/>
          <p:nvPr/>
        </p:nvSpPr>
        <p:spPr bwMode="white">
          <a:xfrm>
            <a:off x="767408" y="2788247"/>
            <a:ext cx="7776864" cy="12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817FBA5-6E1B-C461-A84B-3CC652413BFE}"/>
              </a:ext>
            </a:extLst>
          </p:cNvPr>
          <p:cNvSpPr/>
          <p:nvPr/>
        </p:nvSpPr>
        <p:spPr bwMode="white">
          <a:xfrm>
            <a:off x="1199456" y="4006084"/>
            <a:ext cx="7776864" cy="12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E44F30C-7C96-8862-F15A-19377B7CF338}"/>
              </a:ext>
            </a:extLst>
          </p:cNvPr>
          <p:cNvSpPr/>
          <p:nvPr/>
        </p:nvSpPr>
        <p:spPr bwMode="white">
          <a:xfrm>
            <a:off x="1199456" y="5445224"/>
            <a:ext cx="7776864" cy="12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8BF2C-D857-9D70-A1DC-7EF02DF36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72CFA-E21D-5FC0-A702-AE67494714BD}"/>
              </a:ext>
            </a:extLst>
          </p:cNvPr>
          <p:cNvSpPr/>
          <p:nvPr/>
        </p:nvSpPr>
        <p:spPr bwMode="white">
          <a:xfrm>
            <a:off x="10452695" y="2463835"/>
            <a:ext cx="361813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2CA806-2F15-983C-0493-C3CD3B944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15543"/>
            <a:ext cx="11340000" cy="24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48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