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3" r:id="rId4"/>
    <p:sldId id="352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A1A7C2-1705-32AA-7210-578A66D67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166" y="1628800"/>
            <a:ext cx="7677667" cy="4021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590E2-59A1-CF12-C8DD-5F402CDB7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92633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5CA5FF-22D9-EE04-1FAC-C261ADD259C9}"/>
              </a:ext>
            </a:extLst>
          </p:cNvPr>
          <p:cNvSpPr/>
          <p:nvPr/>
        </p:nvSpPr>
        <p:spPr bwMode="white">
          <a:xfrm>
            <a:off x="1343472" y="2420888"/>
            <a:ext cx="45365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9AB99D1-8FDD-3656-12E5-8B0066FB01E0}"/>
              </a:ext>
            </a:extLst>
          </p:cNvPr>
          <p:cNvSpPr/>
          <p:nvPr/>
        </p:nvSpPr>
        <p:spPr bwMode="white">
          <a:xfrm>
            <a:off x="1236571" y="3645024"/>
            <a:ext cx="291521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5D347EC-4B5A-D14D-DAD2-201E9BD3D798}"/>
              </a:ext>
            </a:extLst>
          </p:cNvPr>
          <p:cNvSpPr/>
          <p:nvPr/>
        </p:nvSpPr>
        <p:spPr bwMode="white">
          <a:xfrm>
            <a:off x="1343472" y="4778060"/>
            <a:ext cx="2376264" cy="45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26C6BDC-331A-7C54-5ADE-9233AA341AE3}"/>
              </a:ext>
            </a:extLst>
          </p:cNvPr>
          <p:cNvSpPr/>
          <p:nvPr/>
        </p:nvSpPr>
        <p:spPr bwMode="white">
          <a:xfrm>
            <a:off x="1301256" y="5508097"/>
            <a:ext cx="5586831" cy="45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B2C2D01-CE9B-2F09-DD10-AF1019328F0C}"/>
              </a:ext>
            </a:extLst>
          </p:cNvPr>
          <p:cNvSpPr/>
          <p:nvPr/>
        </p:nvSpPr>
        <p:spPr bwMode="white">
          <a:xfrm>
            <a:off x="1301256" y="6159734"/>
            <a:ext cx="5442816" cy="45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3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84EBB-F934-E202-D564-D3EEBF3C4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89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D0EEFF-5F3A-F7E0-9B76-170CEC0EFF6C}"/>
              </a:ext>
            </a:extLst>
          </p:cNvPr>
          <p:cNvSpPr/>
          <p:nvPr/>
        </p:nvSpPr>
        <p:spPr bwMode="white">
          <a:xfrm>
            <a:off x="1467997" y="4121832"/>
            <a:ext cx="4694003" cy="75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83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AE733-F517-2631-BB11-961820B4A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75602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CBAF19-3AC8-F8DD-8738-263C032BE39C}"/>
              </a:ext>
            </a:extLst>
          </p:cNvPr>
          <p:cNvSpPr/>
          <p:nvPr/>
        </p:nvSpPr>
        <p:spPr bwMode="white">
          <a:xfrm>
            <a:off x="9923361" y="5311471"/>
            <a:ext cx="294892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00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D4218-2F79-FD3C-B661-96B5EAC97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34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321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A334B-C61B-30CE-A7EE-9551CAF54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1340000" cy="350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4BCCF-2FAA-1212-51A0-5EA109E27B8E}"/>
              </a:ext>
            </a:extLst>
          </p:cNvPr>
          <p:cNvSpPr/>
          <p:nvPr/>
        </p:nvSpPr>
        <p:spPr bwMode="white">
          <a:xfrm>
            <a:off x="10094227" y="2332296"/>
            <a:ext cx="342770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40FF5E-014F-BB09-9252-393539678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710828"/>
            <a:ext cx="2736304" cy="209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3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54619-F3AC-6AD8-F5C6-87DFA7F8C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EE62E-EAF0-55D4-39C0-BB0BA74F5BA4}"/>
              </a:ext>
            </a:extLst>
          </p:cNvPr>
          <p:cNvSpPr/>
          <p:nvPr/>
        </p:nvSpPr>
        <p:spPr bwMode="white">
          <a:xfrm>
            <a:off x="4501813" y="4173823"/>
            <a:ext cx="599848" cy="39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04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91E59-AA22-A983-AF75-43C5872A3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72504" cy="32479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F95043-18CF-C1DD-C9CA-A8040DA91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550" y="4005064"/>
            <a:ext cx="2826899" cy="257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95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707DA-2DBC-1504-1F99-6AE1028CC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26648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61DCC5-DCF3-0F19-7ED8-E22E4AE5C91E}"/>
              </a:ext>
            </a:extLst>
          </p:cNvPr>
          <p:cNvSpPr/>
          <p:nvPr/>
        </p:nvSpPr>
        <p:spPr bwMode="white">
          <a:xfrm>
            <a:off x="1184608" y="1700808"/>
            <a:ext cx="599151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0A3A2018-0F73-A342-A6A7-C3A2EB9C4592}"/>
              </a:ext>
            </a:extLst>
          </p:cNvPr>
          <p:cNvSpPr/>
          <p:nvPr/>
        </p:nvSpPr>
        <p:spPr bwMode="white">
          <a:xfrm>
            <a:off x="1127448" y="3234838"/>
            <a:ext cx="2664296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EE3C2332-4650-21F7-A2D0-3EEF8E2C6A7C}"/>
              </a:ext>
            </a:extLst>
          </p:cNvPr>
          <p:cNvSpPr/>
          <p:nvPr/>
        </p:nvSpPr>
        <p:spPr bwMode="white">
          <a:xfrm>
            <a:off x="1184608" y="3954918"/>
            <a:ext cx="5775488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8CDB4EAF-DA3C-D955-2535-85211B7865FB}"/>
              </a:ext>
            </a:extLst>
          </p:cNvPr>
          <p:cNvSpPr/>
          <p:nvPr/>
        </p:nvSpPr>
        <p:spPr bwMode="white">
          <a:xfrm>
            <a:off x="1127448" y="4674998"/>
            <a:ext cx="3024336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090D5786-9697-10AC-FF8B-0FF6D364B02F}"/>
              </a:ext>
            </a:extLst>
          </p:cNvPr>
          <p:cNvSpPr/>
          <p:nvPr/>
        </p:nvSpPr>
        <p:spPr bwMode="white">
          <a:xfrm>
            <a:off x="4166632" y="4656076"/>
            <a:ext cx="5961816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763A298D-2338-F576-FD78-2622CFBCB897}"/>
              </a:ext>
            </a:extLst>
          </p:cNvPr>
          <p:cNvSpPr/>
          <p:nvPr/>
        </p:nvSpPr>
        <p:spPr bwMode="white">
          <a:xfrm>
            <a:off x="1219012" y="5370228"/>
            <a:ext cx="7109235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3F61D901-E11A-06F1-91D4-EC87B6EDE316}"/>
              </a:ext>
            </a:extLst>
          </p:cNvPr>
          <p:cNvSpPr/>
          <p:nvPr/>
        </p:nvSpPr>
        <p:spPr bwMode="white">
          <a:xfrm>
            <a:off x="983432" y="6136883"/>
            <a:ext cx="9217024" cy="48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4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2861F-363C-353F-18ED-ECD74962B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92896"/>
            <a:ext cx="11340000" cy="33241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C0ED83-71BB-0EBB-66B8-17566E3B8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062545"/>
            <a:ext cx="3225781" cy="286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93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22296-602B-F0FA-A825-86B27F3B8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5854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0658B27-C1D3-FB73-FF4F-E7C7107B6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861048"/>
            <a:ext cx="2952328" cy="261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5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9F067-EE48-BC9A-316E-6B1CCFA38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11378"/>
            <a:ext cx="1103292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F82A3-ADE0-60A3-F6E9-2FBA8738CFCC}"/>
              </a:ext>
            </a:extLst>
          </p:cNvPr>
          <p:cNvSpPr/>
          <p:nvPr/>
        </p:nvSpPr>
        <p:spPr bwMode="white">
          <a:xfrm>
            <a:off x="8467542" y="3653368"/>
            <a:ext cx="1093103" cy="4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0489A0-E77D-8B23-5F54-226FFE02CA5E}"/>
              </a:ext>
            </a:extLst>
          </p:cNvPr>
          <p:cNvSpPr/>
          <p:nvPr/>
        </p:nvSpPr>
        <p:spPr bwMode="white">
          <a:xfrm>
            <a:off x="2084936" y="4515491"/>
            <a:ext cx="2603065" cy="5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5C9F04-E981-2CFE-C40A-8BC5EB50E580}"/>
              </a:ext>
            </a:extLst>
          </p:cNvPr>
          <p:cNvSpPr/>
          <p:nvPr/>
        </p:nvSpPr>
        <p:spPr bwMode="white">
          <a:xfrm>
            <a:off x="10200457" y="5301208"/>
            <a:ext cx="1194376" cy="5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D12C5C-E6A8-D6C4-95C8-ADE11F99C81A}"/>
              </a:ext>
            </a:extLst>
          </p:cNvPr>
          <p:cNvSpPr/>
          <p:nvPr/>
        </p:nvSpPr>
        <p:spPr bwMode="white">
          <a:xfrm>
            <a:off x="658345" y="6239738"/>
            <a:ext cx="1685971" cy="5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566AD8-825B-75B4-84AE-597F4DD6BDF5}"/>
              </a:ext>
            </a:extLst>
          </p:cNvPr>
          <p:cNvSpPr/>
          <p:nvPr/>
        </p:nvSpPr>
        <p:spPr bwMode="white">
          <a:xfrm>
            <a:off x="6735252" y="6239738"/>
            <a:ext cx="2084305" cy="5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51EDA-D73E-ACC6-5AB8-4DB35E5A1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F4B82A-F22F-0ED3-5B9D-B56E1ED80E03}"/>
              </a:ext>
            </a:extLst>
          </p:cNvPr>
          <p:cNvSpPr/>
          <p:nvPr/>
        </p:nvSpPr>
        <p:spPr bwMode="white">
          <a:xfrm>
            <a:off x="360000" y="3028562"/>
            <a:ext cx="6528088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8196253-BEB3-B8C8-26DF-89DC60AAD5EB}"/>
              </a:ext>
            </a:extLst>
          </p:cNvPr>
          <p:cNvSpPr/>
          <p:nvPr/>
        </p:nvSpPr>
        <p:spPr bwMode="white">
          <a:xfrm>
            <a:off x="360000" y="3933056"/>
            <a:ext cx="6816120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55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9B719-03B4-A95D-57AE-98006885A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0484091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8DCD756-C07A-E21E-6DEB-2DDE56E79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221088"/>
            <a:ext cx="2679521" cy="2376264"/>
          </a:xfrm>
          <a:prstGeom prst="rect">
            <a:avLst/>
          </a:prstGeom>
        </p:spPr>
      </p:pic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5015FA5-1C00-A1C9-A44F-490FECC04112}"/>
              </a:ext>
            </a:extLst>
          </p:cNvPr>
          <p:cNvSpPr/>
          <p:nvPr/>
        </p:nvSpPr>
        <p:spPr bwMode="white">
          <a:xfrm>
            <a:off x="263352" y="1988840"/>
            <a:ext cx="10369152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64F45C2-D655-ED51-553E-ED78758CC3C9}"/>
              </a:ext>
            </a:extLst>
          </p:cNvPr>
          <p:cNvSpPr/>
          <p:nvPr/>
        </p:nvSpPr>
        <p:spPr bwMode="white">
          <a:xfrm>
            <a:off x="335360" y="2760729"/>
            <a:ext cx="6528088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6DBFE39-2564-95F3-25CF-46B83A8450CF}"/>
              </a:ext>
            </a:extLst>
          </p:cNvPr>
          <p:cNvSpPr/>
          <p:nvPr/>
        </p:nvSpPr>
        <p:spPr bwMode="white">
          <a:xfrm>
            <a:off x="263352" y="3554827"/>
            <a:ext cx="8928992" cy="102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6153F065-4911-79D9-563D-04870A175404}"/>
              </a:ext>
            </a:extLst>
          </p:cNvPr>
          <p:cNvSpPr/>
          <p:nvPr/>
        </p:nvSpPr>
        <p:spPr bwMode="white">
          <a:xfrm>
            <a:off x="335360" y="4653136"/>
            <a:ext cx="6528088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EA1DB360-71C5-68D2-D47D-699C1C64491C}"/>
              </a:ext>
            </a:extLst>
          </p:cNvPr>
          <p:cNvSpPr/>
          <p:nvPr/>
        </p:nvSpPr>
        <p:spPr bwMode="white">
          <a:xfrm>
            <a:off x="407368" y="5409220"/>
            <a:ext cx="6528088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7334933F-B3E8-AF37-A372-0E739AD7B455}"/>
              </a:ext>
            </a:extLst>
          </p:cNvPr>
          <p:cNvSpPr/>
          <p:nvPr/>
        </p:nvSpPr>
        <p:spPr bwMode="white">
          <a:xfrm>
            <a:off x="99140" y="6309320"/>
            <a:ext cx="6528088" cy="50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0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32C45-91CF-7D24-F446-3FDD1A3D9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9333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99C02D9-F172-FF90-989C-12832DAD9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924944"/>
            <a:ext cx="3225781" cy="2860701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981306-BF7D-5D7D-0746-8AA4CD8BF13D}"/>
              </a:ext>
            </a:extLst>
          </p:cNvPr>
          <p:cNvSpPr/>
          <p:nvPr/>
        </p:nvSpPr>
        <p:spPr bwMode="white">
          <a:xfrm>
            <a:off x="390348" y="4011059"/>
            <a:ext cx="8081916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9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C9556-FF97-2AFC-75E9-C177D919F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9425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A5C8025-C550-945D-B369-FAC110438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76675"/>
            <a:ext cx="3225781" cy="2860701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688A50-D646-F134-0E57-A03E84E51284}"/>
              </a:ext>
            </a:extLst>
          </p:cNvPr>
          <p:cNvSpPr/>
          <p:nvPr/>
        </p:nvSpPr>
        <p:spPr bwMode="white">
          <a:xfrm>
            <a:off x="300616" y="2420888"/>
            <a:ext cx="10763936" cy="115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E38A55-AE15-D23C-999F-70F9858EBAE3}"/>
              </a:ext>
            </a:extLst>
          </p:cNvPr>
          <p:cNvSpPr/>
          <p:nvPr/>
        </p:nvSpPr>
        <p:spPr bwMode="white">
          <a:xfrm>
            <a:off x="239668" y="3717032"/>
            <a:ext cx="283199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9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942A4-B6AD-64E8-6321-596FF5EA5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84805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01618F-3937-4984-AD4D-29DAB539B6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852936"/>
            <a:ext cx="3225781" cy="2860701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57FF6DD-BEDD-21C1-0247-D38EA8AD9642}"/>
              </a:ext>
            </a:extLst>
          </p:cNvPr>
          <p:cNvSpPr/>
          <p:nvPr/>
        </p:nvSpPr>
        <p:spPr bwMode="white">
          <a:xfrm>
            <a:off x="412858" y="4221088"/>
            <a:ext cx="6528088" cy="68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4229423-A86A-3EF2-7525-D4FE79949897}"/>
              </a:ext>
            </a:extLst>
          </p:cNvPr>
          <p:cNvSpPr/>
          <p:nvPr/>
        </p:nvSpPr>
        <p:spPr bwMode="white">
          <a:xfrm>
            <a:off x="263352" y="5025168"/>
            <a:ext cx="6528088" cy="116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08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2CB9D-D3B6-07D7-0743-AA8E6ED3F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4831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B6BC4-5D41-C136-4C8C-BF9C1299D61D}"/>
              </a:ext>
            </a:extLst>
          </p:cNvPr>
          <p:cNvSpPr/>
          <p:nvPr/>
        </p:nvSpPr>
        <p:spPr bwMode="white">
          <a:xfrm>
            <a:off x="3244337" y="4795586"/>
            <a:ext cx="1018790" cy="4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3AB38F-DB4D-FDAB-18E6-7AD460513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739" y="4570127"/>
            <a:ext cx="3939807" cy="228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8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51CD9-9408-F620-D32A-A070E85BE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0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E57F67-F1C8-B604-767C-9F0B8D089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996952"/>
            <a:ext cx="5121949" cy="3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441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E47E4-3DBF-14A7-722E-07E20C1AB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747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71BAA-9518-D38E-2A9A-756072094ECD}"/>
              </a:ext>
            </a:extLst>
          </p:cNvPr>
          <p:cNvSpPr/>
          <p:nvPr/>
        </p:nvSpPr>
        <p:spPr bwMode="white">
          <a:xfrm>
            <a:off x="10591114" y="2429790"/>
            <a:ext cx="342770" cy="40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38DDDA-B393-B217-DBD8-9273A6FB2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01008"/>
            <a:ext cx="5121949" cy="315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9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8E608-E417-11DB-179A-26FEC7989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B63EE1-3170-6CE8-7500-501E3505D3B7}"/>
              </a:ext>
            </a:extLst>
          </p:cNvPr>
          <p:cNvSpPr/>
          <p:nvPr/>
        </p:nvSpPr>
        <p:spPr bwMode="white">
          <a:xfrm>
            <a:off x="10414609" y="5053681"/>
            <a:ext cx="437984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43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698F2-6AF4-FA0F-005C-8FD43EF3F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8292B-8E1E-484F-328E-92D3DEB6CF37}"/>
              </a:ext>
            </a:extLst>
          </p:cNvPr>
          <p:cNvSpPr/>
          <p:nvPr/>
        </p:nvSpPr>
        <p:spPr bwMode="white">
          <a:xfrm>
            <a:off x="10452695" y="2387660"/>
            <a:ext cx="342770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4E14B2-A8FB-4A64-FA09-9BDEE8914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280" y="2516426"/>
            <a:ext cx="5663992" cy="392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2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A8379-DAD9-E8B9-800C-8E48298E1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3D6AD-DEB1-25D2-33D4-5BA64D9F8917}"/>
              </a:ext>
            </a:extLst>
          </p:cNvPr>
          <p:cNvSpPr/>
          <p:nvPr/>
        </p:nvSpPr>
        <p:spPr bwMode="white">
          <a:xfrm>
            <a:off x="1464483" y="3362268"/>
            <a:ext cx="590327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3F9164-E305-4080-C17B-737C15BD7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996952"/>
            <a:ext cx="4079816" cy="360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872B4-6776-2BB3-9032-939DE2B0B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05098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9765AF-507F-7845-870B-567F9AA6F50D}"/>
              </a:ext>
            </a:extLst>
          </p:cNvPr>
          <p:cNvSpPr/>
          <p:nvPr/>
        </p:nvSpPr>
        <p:spPr bwMode="white">
          <a:xfrm>
            <a:off x="1775520" y="2564904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E7FF6B6-7AE9-8201-710A-76534B779F67}"/>
              </a:ext>
            </a:extLst>
          </p:cNvPr>
          <p:cNvSpPr/>
          <p:nvPr/>
        </p:nvSpPr>
        <p:spPr bwMode="white">
          <a:xfrm>
            <a:off x="1919536" y="3399222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C52B79D-5D20-E05A-AC6B-ED049A34626D}"/>
              </a:ext>
            </a:extLst>
          </p:cNvPr>
          <p:cNvSpPr/>
          <p:nvPr/>
        </p:nvSpPr>
        <p:spPr bwMode="white">
          <a:xfrm>
            <a:off x="1804934" y="4001625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5706AF2-75F4-E006-8887-2A9ABF67592D}"/>
              </a:ext>
            </a:extLst>
          </p:cNvPr>
          <p:cNvSpPr/>
          <p:nvPr/>
        </p:nvSpPr>
        <p:spPr bwMode="white">
          <a:xfrm>
            <a:off x="1838850" y="4744058"/>
            <a:ext cx="389711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5687FD2-956E-840C-538C-80BFF4A034EF}"/>
              </a:ext>
            </a:extLst>
          </p:cNvPr>
          <p:cNvSpPr/>
          <p:nvPr/>
        </p:nvSpPr>
        <p:spPr bwMode="white">
          <a:xfrm>
            <a:off x="1919536" y="5508361"/>
            <a:ext cx="68407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DF1A177-F0CC-257E-05B3-4F1ED868ACDC}"/>
              </a:ext>
            </a:extLst>
          </p:cNvPr>
          <p:cNvSpPr/>
          <p:nvPr/>
        </p:nvSpPr>
        <p:spPr bwMode="white">
          <a:xfrm>
            <a:off x="1845754" y="6185767"/>
            <a:ext cx="403422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9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8527A-3AFA-21C4-8513-47C6E7B6A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0096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0D627-869C-9B2A-D421-125358A08258}"/>
              </a:ext>
            </a:extLst>
          </p:cNvPr>
          <p:cNvSpPr/>
          <p:nvPr/>
        </p:nvSpPr>
        <p:spPr bwMode="white">
          <a:xfrm>
            <a:off x="10537738" y="4384285"/>
            <a:ext cx="37133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4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E7529-2B99-DAD1-8898-9D4B83060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775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778CA-D11D-372D-A77B-91BA59E7276E}"/>
              </a:ext>
            </a:extLst>
          </p:cNvPr>
          <p:cNvSpPr/>
          <p:nvPr/>
        </p:nvSpPr>
        <p:spPr bwMode="white">
          <a:xfrm>
            <a:off x="3929879" y="3404916"/>
            <a:ext cx="342770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6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2ACAD-C007-148A-6B1C-FD6F0CF9B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9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C917664-E4DF-923D-6645-DCE77F359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84984"/>
            <a:ext cx="3041322" cy="311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598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2025-06-21T11:41:22Z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