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985C2B-D1B2-839C-1DF2-F04EB384E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836" y="3033657"/>
            <a:ext cx="8440328" cy="790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FDB2F-7974-C372-55DF-0F7A52D9C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95" y="1358808"/>
            <a:ext cx="11340000" cy="3764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770A0-37A1-63FB-BEDC-8D543F614BA7}"/>
              </a:ext>
            </a:extLst>
          </p:cNvPr>
          <p:cNvSpPr/>
          <p:nvPr/>
        </p:nvSpPr>
        <p:spPr bwMode="white">
          <a:xfrm>
            <a:off x="4847501" y="2348880"/>
            <a:ext cx="3264723" cy="60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EAA844-165C-EA80-24B2-636D68C43FC2}"/>
              </a:ext>
            </a:extLst>
          </p:cNvPr>
          <p:cNvSpPr/>
          <p:nvPr/>
        </p:nvSpPr>
        <p:spPr bwMode="white">
          <a:xfrm>
            <a:off x="4276216" y="4475169"/>
            <a:ext cx="323727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4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BE4AB-809A-36B4-BD0F-6F8986AB0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58" y="1001166"/>
            <a:ext cx="113272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08FEA4-977B-5ACF-6CA1-F9F3D6A8917C}"/>
              </a:ext>
            </a:extLst>
          </p:cNvPr>
          <p:cNvSpPr/>
          <p:nvPr/>
        </p:nvSpPr>
        <p:spPr bwMode="white">
          <a:xfrm>
            <a:off x="2448633" y="3239769"/>
            <a:ext cx="637219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30E4E7-71CF-3725-9486-44BA1F6A9B6A}"/>
              </a:ext>
            </a:extLst>
          </p:cNvPr>
          <p:cNvSpPr/>
          <p:nvPr/>
        </p:nvSpPr>
        <p:spPr bwMode="white">
          <a:xfrm>
            <a:off x="10837100" y="5125912"/>
            <a:ext cx="485047" cy="4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4DAAC8-3F44-3661-2A6C-0FE7E1879492}"/>
              </a:ext>
            </a:extLst>
          </p:cNvPr>
          <p:cNvSpPr/>
          <p:nvPr/>
        </p:nvSpPr>
        <p:spPr bwMode="white">
          <a:xfrm>
            <a:off x="1392942" y="6135666"/>
            <a:ext cx="798901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35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8C59D-1BC8-6186-B6FB-CF74027D7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1340000" cy="563492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54D86B-5A83-D579-6436-5316D948017C}"/>
              </a:ext>
            </a:extLst>
          </p:cNvPr>
          <p:cNvSpPr/>
          <p:nvPr/>
        </p:nvSpPr>
        <p:spPr bwMode="white">
          <a:xfrm>
            <a:off x="1415480" y="3933056"/>
            <a:ext cx="75608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DB6DDF1-F618-3FFB-7DB1-6219ECDE71B5}"/>
              </a:ext>
            </a:extLst>
          </p:cNvPr>
          <p:cNvSpPr/>
          <p:nvPr/>
        </p:nvSpPr>
        <p:spPr bwMode="white">
          <a:xfrm>
            <a:off x="1703512" y="4794427"/>
            <a:ext cx="75608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03A084B-1E48-80B5-4BE0-502D9535CFE1}"/>
              </a:ext>
            </a:extLst>
          </p:cNvPr>
          <p:cNvSpPr/>
          <p:nvPr/>
        </p:nvSpPr>
        <p:spPr bwMode="white">
          <a:xfrm>
            <a:off x="1847528" y="5697252"/>
            <a:ext cx="75608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8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F5E34-959E-6B18-974E-A8D182B58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358320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A82572F-42C7-FDB9-26DE-DFC898D6A752}"/>
              </a:ext>
            </a:extLst>
          </p:cNvPr>
          <p:cNvSpPr/>
          <p:nvPr/>
        </p:nvSpPr>
        <p:spPr bwMode="white">
          <a:xfrm>
            <a:off x="962115" y="2636912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72FC079-C865-FEE0-7E14-99DCF6018557}"/>
              </a:ext>
            </a:extLst>
          </p:cNvPr>
          <p:cNvSpPr/>
          <p:nvPr/>
        </p:nvSpPr>
        <p:spPr bwMode="white">
          <a:xfrm>
            <a:off x="1055440" y="3429000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1EADD60-D995-5DBB-74DB-23501215938F}"/>
              </a:ext>
            </a:extLst>
          </p:cNvPr>
          <p:cNvSpPr/>
          <p:nvPr/>
        </p:nvSpPr>
        <p:spPr bwMode="white">
          <a:xfrm>
            <a:off x="1199456" y="4437112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92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F8E8C-329C-B852-0966-F68CDBB4F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74" y="1019174"/>
            <a:ext cx="1107385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DCF66F-E99E-E239-BE77-9491CAE4E698}"/>
              </a:ext>
            </a:extLst>
          </p:cNvPr>
          <p:cNvSpPr/>
          <p:nvPr/>
        </p:nvSpPr>
        <p:spPr bwMode="white">
          <a:xfrm>
            <a:off x="407368" y="2348880"/>
            <a:ext cx="10945216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8B220E5-3FB8-4CB4-FDA0-81A0EAB5993C}"/>
              </a:ext>
            </a:extLst>
          </p:cNvPr>
          <p:cNvSpPr/>
          <p:nvPr/>
        </p:nvSpPr>
        <p:spPr bwMode="white">
          <a:xfrm>
            <a:off x="1343472" y="4834050"/>
            <a:ext cx="7560840" cy="125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8E093AD-B184-BD43-E32E-C9AF2F3C2A1B}"/>
              </a:ext>
            </a:extLst>
          </p:cNvPr>
          <p:cNvSpPr/>
          <p:nvPr/>
        </p:nvSpPr>
        <p:spPr bwMode="white">
          <a:xfrm>
            <a:off x="1559496" y="6311110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1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5D977-5967-1659-C3E2-D22C25186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519252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9099B6-341E-E046-0A10-DC425AB5F0EF}"/>
              </a:ext>
            </a:extLst>
          </p:cNvPr>
          <p:cNvSpPr/>
          <p:nvPr/>
        </p:nvSpPr>
        <p:spPr bwMode="white">
          <a:xfrm>
            <a:off x="1415480" y="4149080"/>
            <a:ext cx="756084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9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3213B-C3B0-8490-0A21-8A3639CAE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94782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354398B-D3EA-71A9-324D-23A4D0855C58}"/>
              </a:ext>
            </a:extLst>
          </p:cNvPr>
          <p:cNvSpPr/>
          <p:nvPr/>
        </p:nvSpPr>
        <p:spPr bwMode="white">
          <a:xfrm>
            <a:off x="660198" y="2708920"/>
            <a:ext cx="802809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DD6933F-F1B9-2DF2-BC28-456673830546}"/>
              </a:ext>
            </a:extLst>
          </p:cNvPr>
          <p:cNvSpPr/>
          <p:nvPr/>
        </p:nvSpPr>
        <p:spPr bwMode="white">
          <a:xfrm>
            <a:off x="1847528" y="3717032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49ECAFD-7DC6-9E7E-D16A-247F0BD2AAEA}"/>
              </a:ext>
            </a:extLst>
          </p:cNvPr>
          <p:cNvSpPr/>
          <p:nvPr/>
        </p:nvSpPr>
        <p:spPr bwMode="white">
          <a:xfrm>
            <a:off x="1559496" y="4710507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1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38185-B66A-8F7F-9485-D9A737413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386156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7B3F5C2-B842-5D08-7580-20A78BF0373C}"/>
              </a:ext>
            </a:extLst>
          </p:cNvPr>
          <p:cNvSpPr/>
          <p:nvPr/>
        </p:nvSpPr>
        <p:spPr bwMode="white">
          <a:xfrm>
            <a:off x="962114" y="2636912"/>
            <a:ext cx="815822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959E04B-2B17-E4F9-891E-529C0612E202}"/>
              </a:ext>
            </a:extLst>
          </p:cNvPr>
          <p:cNvSpPr/>
          <p:nvPr/>
        </p:nvSpPr>
        <p:spPr bwMode="white">
          <a:xfrm>
            <a:off x="1260804" y="3642662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E514659-D445-614C-7B64-FB7ACE328516}"/>
              </a:ext>
            </a:extLst>
          </p:cNvPr>
          <p:cNvSpPr/>
          <p:nvPr/>
        </p:nvSpPr>
        <p:spPr bwMode="white">
          <a:xfrm>
            <a:off x="1847528" y="4625091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3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38E99-9600-B9E2-5C8A-352E6E32A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0272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88055-E85B-A87E-A99B-CDE2CF89A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8941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813122-C8DA-E875-5F6B-DB36C95AB7A7}"/>
              </a:ext>
            </a:extLst>
          </p:cNvPr>
          <p:cNvSpPr/>
          <p:nvPr/>
        </p:nvSpPr>
        <p:spPr bwMode="white">
          <a:xfrm>
            <a:off x="983432" y="2480039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5810692-0CCD-07B3-B861-83417B4A15C9}"/>
              </a:ext>
            </a:extLst>
          </p:cNvPr>
          <p:cNvSpPr/>
          <p:nvPr/>
        </p:nvSpPr>
        <p:spPr bwMode="white">
          <a:xfrm>
            <a:off x="839416" y="3501008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04726E3-4B0C-670B-6D6D-3C7A45EF44AC}"/>
              </a:ext>
            </a:extLst>
          </p:cNvPr>
          <p:cNvSpPr/>
          <p:nvPr/>
        </p:nvSpPr>
        <p:spPr bwMode="white">
          <a:xfrm>
            <a:off x="827530" y="4437112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F893139-62DD-86BB-98BA-3F1EAA3349F9}"/>
              </a:ext>
            </a:extLst>
          </p:cNvPr>
          <p:cNvSpPr/>
          <p:nvPr/>
        </p:nvSpPr>
        <p:spPr bwMode="white">
          <a:xfrm>
            <a:off x="911424" y="5329541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14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2D188-B84B-B24E-3589-700BE04A7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734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193646-DD38-7C12-BCDB-83268C0BB5A5}"/>
              </a:ext>
            </a:extLst>
          </p:cNvPr>
          <p:cNvSpPr/>
          <p:nvPr/>
        </p:nvSpPr>
        <p:spPr bwMode="white">
          <a:xfrm>
            <a:off x="10481259" y="2595224"/>
            <a:ext cx="399899" cy="41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5B7479-3DD9-381C-4BAF-DC727B5DE43E}"/>
              </a:ext>
            </a:extLst>
          </p:cNvPr>
          <p:cNvSpPr/>
          <p:nvPr/>
        </p:nvSpPr>
        <p:spPr bwMode="white">
          <a:xfrm>
            <a:off x="10443173" y="4604450"/>
            <a:ext cx="457027" cy="42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4BD30-6692-DCDA-1BDA-95AED9FBA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80457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C6575A4-AF68-3FB0-682E-6799F7CA6658}"/>
              </a:ext>
            </a:extLst>
          </p:cNvPr>
          <p:cNvSpPr/>
          <p:nvPr/>
        </p:nvSpPr>
        <p:spPr bwMode="white">
          <a:xfrm>
            <a:off x="551384" y="3527033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88F12CF-F087-94F7-5B17-45B8409398D5}"/>
              </a:ext>
            </a:extLst>
          </p:cNvPr>
          <p:cNvSpPr/>
          <p:nvPr/>
        </p:nvSpPr>
        <p:spPr bwMode="white">
          <a:xfrm>
            <a:off x="695400" y="4584161"/>
            <a:ext cx="7560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41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A1339-F026-4C5B-EC07-504386595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680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E1BAF-1504-F004-3B1D-AC0B7C5FF1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40024"/>
            <a:ext cx="11340000" cy="9668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FE5167C-5DA7-5182-5E6D-FF23082B92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564904"/>
            <a:ext cx="11340000" cy="188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667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571E1-389A-D1A4-5044-9252B881E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66" y="1372707"/>
            <a:ext cx="11340000" cy="470551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731E4C1-C40B-0177-6803-4476FF6A5167}"/>
              </a:ext>
            </a:extLst>
          </p:cNvPr>
          <p:cNvSpPr/>
          <p:nvPr/>
        </p:nvSpPr>
        <p:spPr bwMode="white">
          <a:xfrm>
            <a:off x="623393" y="3445866"/>
            <a:ext cx="4392488" cy="55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3787B3-0A34-80F6-135D-F024F49B4CA9}"/>
              </a:ext>
            </a:extLst>
          </p:cNvPr>
          <p:cNvSpPr/>
          <p:nvPr/>
        </p:nvSpPr>
        <p:spPr bwMode="white">
          <a:xfrm>
            <a:off x="5015880" y="3445866"/>
            <a:ext cx="2088231" cy="55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0C16794-4BE8-9EB4-AF52-6626667B10EC}"/>
              </a:ext>
            </a:extLst>
          </p:cNvPr>
          <p:cNvSpPr/>
          <p:nvPr/>
        </p:nvSpPr>
        <p:spPr bwMode="white">
          <a:xfrm>
            <a:off x="633566" y="4293096"/>
            <a:ext cx="1057500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94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790C9-9AAC-741E-531A-D7E2A3C57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47754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85E0A82-2AC2-216B-FA09-46E3BAB5ED7C}"/>
              </a:ext>
            </a:extLst>
          </p:cNvPr>
          <p:cNvSpPr/>
          <p:nvPr/>
        </p:nvSpPr>
        <p:spPr bwMode="white">
          <a:xfrm>
            <a:off x="407368" y="2420888"/>
            <a:ext cx="4392488" cy="55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11EE8CF-B3A2-54F1-020E-A6CFB88571E1}"/>
              </a:ext>
            </a:extLst>
          </p:cNvPr>
          <p:cNvSpPr/>
          <p:nvPr/>
        </p:nvSpPr>
        <p:spPr bwMode="white">
          <a:xfrm>
            <a:off x="672425" y="3212976"/>
            <a:ext cx="4392488" cy="55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D6C0308-F3FD-F5E1-F00C-87FFB5396320}"/>
              </a:ext>
            </a:extLst>
          </p:cNvPr>
          <p:cNvSpPr/>
          <p:nvPr/>
        </p:nvSpPr>
        <p:spPr bwMode="white">
          <a:xfrm>
            <a:off x="479376" y="4236046"/>
            <a:ext cx="10801200" cy="181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05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4C94A-B2D4-2D39-02D9-27BFA375F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36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03F77-B41A-55EE-89E0-2A1EA067F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67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609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8F1D0-B4AD-DA68-F9A0-F78A5C4D2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2909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6A7EDB-B559-703A-3889-0AA778A0E8C5}"/>
              </a:ext>
            </a:extLst>
          </p:cNvPr>
          <p:cNvSpPr/>
          <p:nvPr/>
        </p:nvSpPr>
        <p:spPr bwMode="white">
          <a:xfrm>
            <a:off x="3719736" y="2636912"/>
            <a:ext cx="6984776" cy="54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E7D6F1-43A3-DEFD-BBFB-7F33B2F56D7C}"/>
              </a:ext>
            </a:extLst>
          </p:cNvPr>
          <p:cNvSpPr/>
          <p:nvPr/>
        </p:nvSpPr>
        <p:spPr bwMode="white">
          <a:xfrm>
            <a:off x="1389268" y="3725505"/>
            <a:ext cx="485591" cy="4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AF0B9-0C59-BAE2-F71E-15184BE5D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65335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1928D8-83B6-6F55-15DB-257E3286C06C}"/>
              </a:ext>
            </a:extLst>
          </p:cNvPr>
          <p:cNvSpPr/>
          <p:nvPr/>
        </p:nvSpPr>
        <p:spPr bwMode="white">
          <a:xfrm>
            <a:off x="695400" y="3429000"/>
            <a:ext cx="10945216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17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8FADB-A65B-6DC2-3F56-E445B1DCB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20979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5C6ED7F-387F-D0F2-86A0-51EEE077B192}"/>
              </a:ext>
            </a:extLst>
          </p:cNvPr>
          <p:cNvSpPr/>
          <p:nvPr/>
        </p:nvSpPr>
        <p:spPr bwMode="white">
          <a:xfrm>
            <a:off x="1559496" y="2780928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E124CD9-030B-856D-A2EA-45037E89A8D0}"/>
              </a:ext>
            </a:extLst>
          </p:cNvPr>
          <p:cNvSpPr/>
          <p:nvPr/>
        </p:nvSpPr>
        <p:spPr bwMode="white">
          <a:xfrm>
            <a:off x="2063552" y="3645024"/>
            <a:ext cx="907300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444367D-6D80-8E92-360D-F22274CB58E5}"/>
              </a:ext>
            </a:extLst>
          </p:cNvPr>
          <p:cNvSpPr/>
          <p:nvPr/>
        </p:nvSpPr>
        <p:spPr bwMode="white">
          <a:xfrm>
            <a:off x="2279576" y="5390892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AAC54FB-A796-3D11-D8A7-86C76AC595C7}"/>
              </a:ext>
            </a:extLst>
          </p:cNvPr>
          <p:cNvSpPr/>
          <p:nvPr/>
        </p:nvSpPr>
        <p:spPr bwMode="white">
          <a:xfrm>
            <a:off x="2063552" y="6128648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0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2EA7C-2804-E4C9-34D6-38E23F3C3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12" y="990000"/>
            <a:ext cx="111939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653CB-5AC1-C2F1-62DA-601FE924F7A6}"/>
              </a:ext>
            </a:extLst>
          </p:cNvPr>
          <p:cNvSpPr/>
          <p:nvPr/>
        </p:nvSpPr>
        <p:spPr bwMode="white">
          <a:xfrm>
            <a:off x="10489940" y="2287730"/>
            <a:ext cx="385350" cy="43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58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422A3-0B8D-C3DA-AAA6-46DB186E7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80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F9501E-36FD-2CCD-06AD-873CED0F5403}"/>
              </a:ext>
            </a:extLst>
          </p:cNvPr>
          <p:cNvSpPr/>
          <p:nvPr/>
        </p:nvSpPr>
        <p:spPr bwMode="white">
          <a:xfrm>
            <a:off x="10443173" y="1567781"/>
            <a:ext cx="457027" cy="42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69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C5AE4-8DE8-95AC-EB0C-C7003167C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6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887E24-5A4D-2729-4DF7-8788AF97C0E0}"/>
              </a:ext>
            </a:extLst>
          </p:cNvPr>
          <p:cNvSpPr/>
          <p:nvPr/>
        </p:nvSpPr>
        <p:spPr bwMode="white">
          <a:xfrm>
            <a:off x="10500302" y="1567354"/>
            <a:ext cx="361813" cy="41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47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8B5BB-2837-6398-0D2A-AD0211AD2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44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76F406-DB61-270E-ECF7-95E27C4846B8}"/>
              </a:ext>
            </a:extLst>
          </p:cNvPr>
          <p:cNvSpPr/>
          <p:nvPr/>
        </p:nvSpPr>
        <p:spPr bwMode="white">
          <a:xfrm>
            <a:off x="10443173" y="3055884"/>
            <a:ext cx="457027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1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FE190-F290-CD0B-21DF-7B445D615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4785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14A3B-B737-7833-DAE2-30EE88695B17}"/>
              </a:ext>
            </a:extLst>
          </p:cNvPr>
          <p:cNvSpPr/>
          <p:nvPr/>
        </p:nvSpPr>
        <p:spPr bwMode="white">
          <a:xfrm>
            <a:off x="10551866" y="4535731"/>
            <a:ext cx="378319" cy="38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20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12F11-CD79-FC31-598E-E3DB84184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5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1ABCC-B751-58BE-B6FE-7E43997E733F}"/>
              </a:ext>
            </a:extLst>
          </p:cNvPr>
          <p:cNvSpPr/>
          <p:nvPr/>
        </p:nvSpPr>
        <p:spPr bwMode="white">
          <a:xfrm>
            <a:off x="10443173" y="1614786"/>
            <a:ext cx="457027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64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9CCB6-DDC6-9853-7ABB-41FE6F1B5A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80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58EB51-0F1E-697C-4B61-30414F6B65B3}"/>
              </a:ext>
            </a:extLst>
          </p:cNvPr>
          <p:cNvSpPr/>
          <p:nvPr/>
        </p:nvSpPr>
        <p:spPr bwMode="white">
          <a:xfrm>
            <a:off x="6082367" y="2550325"/>
            <a:ext cx="809319" cy="4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DA1A2F-A6BC-D58E-15F6-79A6A51931FA}"/>
              </a:ext>
            </a:extLst>
          </p:cNvPr>
          <p:cNvSpPr/>
          <p:nvPr/>
        </p:nvSpPr>
        <p:spPr bwMode="white">
          <a:xfrm>
            <a:off x="9205390" y="3284984"/>
            <a:ext cx="121109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59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2025-06-22T08:42:10Z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