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8" r:id="rId5"/>
    <p:sldId id="364" r:id="rId6"/>
    <p:sldId id="363" r:id="rId7"/>
    <p:sldId id="362" r:id="rId8"/>
    <p:sldId id="361" r:id="rId9"/>
    <p:sldId id="360" r:id="rId10"/>
    <p:sldId id="359" r:id="rId11"/>
    <p:sldId id="358" r:id="rId12"/>
    <p:sldId id="353" r:id="rId13"/>
    <p:sldId id="352" r:id="rId14"/>
    <p:sldId id="351" r:id="rId15"/>
    <p:sldId id="350" r:id="rId16"/>
    <p:sldId id="347" r:id="rId17"/>
    <p:sldId id="346" r:id="rId18"/>
    <p:sldId id="345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020" y="2914578"/>
            <a:ext cx="8487960" cy="10288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75303"/>
            <a:ext cx="11340000" cy="11817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1975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4280" y="2317705"/>
            <a:ext cx="390377" cy="4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224" y="3689784"/>
            <a:ext cx="2502408" cy="298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7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291838" y="3447346"/>
            <a:ext cx="361813" cy="40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2924944"/>
            <a:ext cx="2473080" cy="36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48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560" y="2996952"/>
            <a:ext cx="3132879" cy="37350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771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4475" y="1612743"/>
            <a:ext cx="1352040" cy="3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06" y="2420888"/>
            <a:ext cx="4358566" cy="58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2636912"/>
            <a:ext cx="3132879" cy="373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7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2410759"/>
            <a:ext cx="590327" cy="41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16" y="2708920"/>
            <a:ext cx="4799896" cy="335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5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27800"/>
            <a:ext cx="3647768" cy="3030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1823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2496" y="2457935"/>
            <a:ext cx="1152090" cy="53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501008"/>
            <a:ext cx="3647768" cy="303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7" y="1155499"/>
            <a:ext cx="11340000" cy="2852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3073" y="3235274"/>
            <a:ext cx="828362" cy="45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504515"/>
            <a:ext cx="5539762" cy="3330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4237794"/>
            <a:ext cx="1094962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4220763"/>
            <a:ext cx="3982761" cy="272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350520" cy="34810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368" y="3573016"/>
            <a:ext cx="2322604" cy="29372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3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037" y="3140968"/>
            <a:ext cx="2095926" cy="348129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40860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464" y="1700808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432" y="2420888"/>
            <a:ext cx="5544616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18458" y="5301208"/>
            <a:ext cx="57136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27448" y="6128648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8496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3356992"/>
            <a:ext cx="2631516" cy="25886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37134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3042970"/>
            <a:ext cx="5256584" cy="15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384" y="465313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8159" y="537321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376" y="628193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5598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2636912"/>
            <a:ext cx="2631516" cy="25886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39416" y="2492896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400" y="3443862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85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501008"/>
            <a:ext cx="3627934" cy="294699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7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501008"/>
            <a:ext cx="3627934" cy="294699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7652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160" y="2531877"/>
            <a:ext cx="3786311" cy="307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" r="32691"/>
          <a:stretch>
            <a:fillRect/>
          </a:stretch>
        </p:blipFill>
        <p:spPr>
          <a:xfrm>
            <a:off x="867884" y="1341772"/>
            <a:ext cx="7632848" cy="514603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124744"/>
            <a:ext cx="3916900" cy="325187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576" y="1099894"/>
            <a:ext cx="3981388" cy="3234113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846994" y="2276872"/>
            <a:ext cx="553703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67884" y="3958910"/>
            <a:ext cx="50120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22360" y="4814387"/>
            <a:ext cx="959411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05522" y="5763418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354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3284984"/>
            <a:ext cx="3210806" cy="2665662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91344" y="2420888"/>
            <a:ext cx="10585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666" y="3212976"/>
            <a:ext cx="78955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01312" y="4094228"/>
            <a:ext cx="78955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20022" y="4947763"/>
            <a:ext cx="78955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331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916832"/>
            <a:ext cx="3210806" cy="2665662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76006" y="2636912"/>
            <a:ext cx="78955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7664" y="3429000"/>
            <a:ext cx="78955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3013" y="4378612"/>
            <a:ext cx="70911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909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1743" y="1579504"/>
            <a:ext cx="399899" cy="42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037" y="3140968"/>
            <a:ext cx="2095926" cy="3481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4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221088"/>
            <a:ext cx="2456393" cy="248529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9519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221088"/>
            <a:ext cx="2456393" cy="248529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653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933056"/>
            <a:ext cx="2456393" cy="248529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9313"/>
            <a:ext cx="11340000" cy="437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468" y="3814245"/>
            <a:ext cx="3990404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052736"/>
            <a:ext cx="3528392" cy="356990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055440" y="4673428"/>
            <a:ext cx="9289032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53468" y="5450458"/>
            <a:ext cx="2694260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47728" y="5532613"/>
            <a:ext cx="3990404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174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3861048"/>
            <a:ext cx="2456393" cy="248529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5375920" y="1563164"/>
            <a:ext cx="3990404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97147" y="2348880"/>
            <a:ext cx="3122589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45981" y="2510837"/>
            <a:ext cx="3718171" cy="113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490396" y="2508497"/>
            <a:ext cx="2884039" cy="106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376" y="3768477"/>
            <a:ext cx="7776864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969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4067122"/>
            <a:ext cx="2456393" cy="248529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935760" y="1548232"/>
            <a:ext cx="3198316" cy="108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134076" y="1549162"/>
            <a:ext cx="3528392" cy="101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2" y="2931027"/>
            <a:ext cx="10513168" cy="113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9376" y="4227171"/>
            <a:ext cx="3990404" cy="69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97873"/>
            <a:ext cx="11340000" cy="2924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302" y="2341059"/>
            <a:ext cx="361813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429000"/>
            <a:ext cx="3004011" cy="3518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693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063" y="2391107"/>
            <a:ext cx="457027" cy="41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9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96952"/>
            <a:ext cx="3235120" cy="33029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77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0307" y="2398435"/>
            <a:ext cx="361813" cy="41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356992"/>
            <a:ext cx="3235120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6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91342"/>
            <a:ext cx="361813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817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717032"/>
            <a:ext cx="2502408" cy="29876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