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977" y="3933056"/>
            <a:ext cx="3733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95550"/>
            <a:ext cx="116681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31683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24075"/>
            <a:ext cx="115919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6501"/>
            <a:ext cx="11134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221088"/>
            <a:ext cx="201622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2695" y="4996592"/>
            <a:ext cx="13412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547937"/>
            <a:ext cx="10086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79210"/>
            <a:ext cx="14401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690" y="2579210"/>
            <a:ext cx="14401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2056" y="3536990"/>
            <a:ext cx="390000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490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47800"/>
            <a:ext cx="111442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77819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79928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07296"/>
            <a:ext cx="79928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98546"/>
            <a:ext cx="79928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049158"/>
            <a:ext cx="79928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905684"/>
            <a:ext cx="79928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4012"/>
            <a:ext cx="11782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8999"/>
            <a:ext cx="10801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396" y="4401086"/>
            <a:ext cx="20282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66887"/>
            <a:ext cx="117443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0701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19237"/>
            <a:ext cx="10582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069"/>
            <a:ext cx="11706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5900"/>
            <a:ext cx="11668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528762"/>
            <a:ext cx="9191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33525"/>
            <a:ext cx="108870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64502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446138"/>
            <a:ext cx="417311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465" y="4464710"/>
            <a:ext cx="15081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611"/>
            <a:ext cx="10729192" cy="49727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309320"/>
            <a:ext cx="2376264" cy="5211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066863"/>
            <a:ext cx="58326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72919"/>
            <a:ext cx="58326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64169"/>
            <a:ext cx="58326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613293"/>
            <a:ext cx="100091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237312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90687"/>
            <a:ext cx="118491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3"/>
            <a:ext cx="1089310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00081"/>
            <a:ext cx="86409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138237"/>
            <a:ext cx="7915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76328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012532"/>
            <a:ext cx="76328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961656"/>
            <a:ext cx="76328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026527"/>
            <a:ext cx="76328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28886"/>
            <a:ext cx="11029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3088"/>
            <a:ext cx="11782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492896"/>
            <a:ext cx="11024617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963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88840"/>
            <a:ext cx="95050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07412"/>
            <a:ext cx="95050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2414" y="3956536"/>
            <a:ext cx="95050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2414" y="4975108"/>
            <a:ext cx="95050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2414" y="5820060"/>
            <a:ext cx="950505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038350"/>
            <a:ext cx="98964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2386" y="2924944"/>
            <a:ext cx="709385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386" y="4005064"/>
            <a:ext cx="709385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71687"/>
            <a:ext cx="117729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06413"/>
            <a:ext cx="111633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87363"/>
            <a:ext cx="11144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122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81212"/>
            <a:ext cx="118300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92689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34219"/>
            <a:ext cx="112776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728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08" y="3284984"/>
            <a:ext cx="111442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2025-08-22T07:53:00Z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