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60" r:id="rId3"/>
    <p:sldId id="361" r:id="rId4"/>
    <p:sldId id="362" r:id="rId5"/>
    <p:sldId id="36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814" y="2564904"/>
            <a:ext cx="7096125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951" y="3573016"/>
            <a:ext cx="87058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33600"/>
            <a:ext cx="114490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3717032"/>
            <a:ext cx="1368152" cy="324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62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28825"/>
            <a:ext cx="114966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01008"/>
            <a:ext cx="78488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63996"/>
            <a:ext cx="78488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92260"/>
            <a:ext cx="78488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49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57312"/>
            <a:ext cx="114109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2"/>
            <a:ext cx="626469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29000"/>
            <a:ext cx="6264696" cy="549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149080"/>
            <a:ext cx="6264696" cy="549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808837"/>
            <a:ext cx="6264696" cy="549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0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8602"/>
            <a:ext cx="115252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3016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302221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878285"/>
            <a:ext cx="9361040" cy="416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329698"/>
            <a:ext cx="9361040" cy="416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877272"/>
            <a:ext cx="9361040" cy="897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3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2025-08-22T08:12:08Z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