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383" r:id="rId26"/>
    <p:sldId id="384" r:id="rId27"/>
    <p:sldId id="385" r:id="rId28"/>
    <p:sldId id="386" r:id="rId29"/>
    <p:sldId id="30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717032"/>
            <a:ext cx="61817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8714" y="4797152"/>
            <a:ext cx="94583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4012"/>
            <a:ext cx="114395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2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728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53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33525"/>
            <a:ext cx="119348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1824037"/>
            <a:ext cx="38481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712" y="5229200"/>
            <a:ext cx="99345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429000"/>
            <a:ext cx="40195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71575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5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38287"/>
            <a:ext cx="110490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52262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5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33525"/>
            <a:ext cx="118776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589240"/>
            <a:ext cx="111823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01" y="3031517"/>
            <a:ext cx="441960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371710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21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157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214" y="3438550"/>
            <a:ext cx="40100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49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5900"/>
            <a:ext cx="114014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509120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4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95487"/>
            <a:ext cx="117633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51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442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559" y="3429000"/>
            <a:ext cx="45339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2385061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83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81387"/>
            <a:ext cx="10081120" cy="34437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645024"/>
            <a:ext cx="2376264" cy="31036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3861048"/>
            <a:ext cx="17281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3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7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632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93951"/>
            <a:ext cx="109537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0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82264"/>
            <a:ext cx="9289032" cy="55591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155332"/>
            <a:ext cx="3384376" cy="3281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1844824"/>
            <a:ext cx="417646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747650"/>
            <a:ext cx="417646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569453"/>
            <a:ext cx="417646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391256"/>
            <a:ext cx="417646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213058"/>
            <a:ext cx="417646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6081160"/>
            <a:ext cx="53285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31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0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7337"/>
            <a:ext cx="108108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2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85664"/>
            <a:ext cx="108489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81882"/>
            <a:ext cx="4032448" cy="3703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321" y="4149080"/>
            <a:ext cx="664781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321" y="5121353"/>
            <a:ext cx="880805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23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7"/>
            <a:ext cx="10225136" cy="533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22730"/>
            <a:ext cx="10225136" cy="161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049158"/>
            <a:ext cx="244827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6056156"/>
            <a:ext cx="53285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23987"/>
            <a:ext cx="117157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550" y="1566862"/>
            <a:ext cx="26289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337" y="5373216"/>
            <a:ext cx="98393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585176" cy="4058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80583"/>
            <a:ext cx="3240360" cy="26327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3280104"/>
            <a:ext cx="907951" cy="1012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29192" cy="2644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893750"/>
            <a:ext cx="3456384" cy="2930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3177601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76500"/>
            <a:ext cx="116395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996952"/>
            <a:ext cx="401002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492896"/>
            <a:ext cx="9079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33550"/>
            <a:ext cx="116205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2025-08-22T08:04:36Z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