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587" y="3071812"/>
            <a:ext cx="50768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3787" y="4869160"/>
            <a:ext cx="49244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7936"/>
            <a:ext cx="113347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00636"/>
            <a:ext cx="4032448" cy="1112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173851"/>
            <a:ext cx="4032448" cy="1112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4208" y="3900636"/>
            <a:ext cx="5744400" cy="1112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4208" y="5268788"/>
            <a:ext cx="5744400" cy="1112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8029"/>
            <a:ext cx="117919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504950"/>
            <a:ext cx="86296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276872"/>
            <a:ext cx="18002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1032" y="3933056"/>
            <a:ext cx="26153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556792"/>
            <a:ext cx="77152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009478"/>
            <a:ext cx="8064896" cy="1291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5583635"/>
            <a:ext cx="8064896" cy="1291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1725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36912"/>
            <a:ext cx="936104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49080"/>
            <a:ext cx="936104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518788"/>
            <a:ext cx="9361040" cy="11574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181225"/>
            <a:ext cx="99060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284984"/>
            <a:ext cx="21602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4219"/>
            <a:ext cx="116109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51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23987"/>
            <a:ext cx="116871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005012"/>
            <a:ext cx="99155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3847"/>
            <a:ext cx="117252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271712"/>
            <a:ext cx="1031557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5380"/>
            <a:ext cx="117729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8529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6737" y="51100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32856"/>
            <a:ext cx="747712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447800"/>
            <a:ext cx="91821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800406"/>
            <a:ext cx="4104456" cy="1276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177793"/>
            <a:ext cx="4104456" cy="1276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38969"/>
            <a:ext cx="96393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1436" y="2708920"/>
            <a:ext cx="990311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1436" y="4063158"/>
            <a:ext cx="990311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1436" y="5417396"/>
            <a:ext cx="990311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013176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800254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96752"/>
            <a:ext cx="58102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92896"/>
            <a:ext cx="473013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3719813"/>
            <a:ext cx="473013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4963206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5715560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595437"/>
            <a:ext cx="120491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43062"/>
            <a:ext cx="111252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104962"/>
            <a:ext cx="2448272" cy="12601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22412"/>
            <a:ext cx="106775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51756"/>
            <a:ext cx="10436473" cy="42372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659474"/>
            <a:ext cx="7396724" cy="11790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060848"/>
            <a:ext cx="568863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2060848"/>
            <a:ext cx="163150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268" y="3140968"/>
            <a:ext cx="41935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4728" y="3140968"/>
            <a:ext cx="6207815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245" y="4425758"/>
            <a:ext cx="6207815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5245" y="5670827"/>
            <a:ext cx="7586979" cy="1115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9858" y="2060848"/>
            <a:ext cx="402799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39180"/>
            <a:ext cx="116109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15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012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53285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66111"/>
            <a:ext cx="104411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50900"/>
            <a:ext cx="104411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636912"/>
            <a:ext cx="471487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56992"/>
            <a:ext cx="2376264" cy="1165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19250"/>
            <a:ext cx="116490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168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76387"/>
            <a:ext cx="112680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1600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8582" y="2536634"/>
            <a:ext cx="897938" cy="1108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1534" y="4677950"/>
            <a:ext cx="1744666" cy="1108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4572" y="4221088"/>
            <a:ext cx="937892" cy="590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33537"/>
            <a:ext cx="115728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7758" y="4169833"/>
            <a:ext cx="14027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56792"/>
            <a:ext cx="81438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933056"/>
            <a:ext cx="49685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5136823"/>
            <a:ext cx="49685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297260"/>
            <a:ext cx="61055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852936"/>
            <a:ext cx="51125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114576"/>
            <a:ext cx="51125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5538262"/>
            <a:ext cx="51125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1399"/>
            <a:ext cx="1171575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33056"/>
            <a:ext cx="5105400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393305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2025-08-22T02:59:40Z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