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362" y="3381747"/>
            <a:ext cx="639127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4792935"/>
            <a:ext cx="68484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41160" cy="5331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66473"/>
            <a:ext cx="10297144" cy="46759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6141903"/>
            <a:ext cx="3778834" cy="6930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7865" y="605801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6310"/>
            <a:ext cx="116871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3223"/>
            <a:ext cx="9721080" cy="55801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25144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12222"/>
            <a:ext cx="10513168" cy="130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8127"/>
            <a:ext cx="11877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47837"/>
            <a:ext cx="113347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81187"/>
            <a:ext cx="109061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3279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519362"/>
            <a:ext cx="111823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3870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4229"/>
            <a:ext cx="11649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91927"/>
            <a:ext cx="118491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29469"/>
            <a:ext cx="109728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4299"/>
            <a:ext cx="10441160" cy="5539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0486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146" y="313083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9260" y="3153988"/>
            <a:ext cx="1365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892" y="4077072"/>
            <a:ext cx="105107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892" y="4991472"/>
            <a:ext cx="105107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5893" y="5929021"/>
            <a:ext cx="30938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14600"/>
            <a:ext cx="109823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679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554" y="3068960"/>
            <a:ext cx="91689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554" y="3971785"/>
            <a:ext cx="91689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553" y="4782013"/>
            <a:ext cx="100918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553" y="5870033"/>
            <a:ext cx="100918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7028"/>
            <a:ext cx="10729192" cy="55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2575"/>
            <a:ext cx="110966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419225"/>
            <a:ext cx="9001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87849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878" y="3785815"/>
            <a:ext cx="7907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8878" y="4700215"/>
            <a:ext cx="7907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27"/>
            <a:ext cx="110394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776" y="2204864"/>
            <a:ext cx="9932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776" y="3084540"/>
            <a:ext cx="9932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776" y="4079963"/>
            <a:ext cx="9932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776" y="4971214"/>
            <a:ext cx="11035091" cy="1626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997"/>
            <a:ext cx="116871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933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509837"/>
            <a:ext cx="96774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97471"/>
            <a:ext cx="118205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22920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6888"/>
            <a:ext cx="11820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10801200" cy="39361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29201"/>
            <a:ext cx="10311496" cy="14875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165813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95959"/>
            <a:ext cx="8856984" cy="1033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29200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62577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