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3281164"/>
            <a:ext cx="50673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850" y="4934669"/>
            <a:ext cx="48768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28800"/>
            <a:ext cx="7839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38711"/>
            <a:ext cx="8280920" cy="122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12868"/>
            <a:ext cx="8280920" cy="122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836"/>
            <a:ext cx="118872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869160"/>
            <a:ext cx="1584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7564"/>
            <a:ext cx="117633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212"/>
            <a:ext cx="11458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104962"/>
            <a:ext cx="11345911" cy="2700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4950"/>
            <a:ext cx="117633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798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33078"/>
            <a:ext cx="119157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1462"/>
            <a:ext cx="10810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57911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543175"/>
            <a:ext cx="98012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90762"/>
            <a:ext cx="116871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2100"/>
            <a:ext cx="11763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4723"/>
            <a:ext cx="11305256" cy="5486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00237"/>
            <a:ext cx="106775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33848"/>
            <a:ext cx="1728192" cy="1135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60" y="3496430"/>
            <a:ext cx="1550456" cy="1300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1746"/>
            <a:ext cx="117157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91916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85664"/>
            <a:ext cx="10991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60" y="4149080"/>
            <a:ext cx="94519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460" y="5040330"/>
            <a:ext cx="94519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9635"/>
            <a:ext cx="117252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2176"/>
            <a:ext cx="96774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75608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8904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789040"/>
            <a:ext cx="4945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224" y="4797152"/>
            <a:ext cx="49450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6162" y="6048446"/>
            <a:ext cx="53499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83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66247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872843"/>
            <a:ext cx="66247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1" y="5661248"/>
            <a:ext cx="7983091" cy="953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776537"/>
            <a:ext cx="114204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05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726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74984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3037"/>
            <a:ext cx="115824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30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708920"/>
            <a:ext cx="574357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2494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00237"/>
            <a:ext cx="10610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1569" y="37211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95462"/>
            <a:ext cx="112014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60052"/>
            <a:ext cx="1008112" cy="1265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21296"/>
            <a:ext cx="11087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71612"/>
            <a:ext cx="117824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2363"/>
            <a:ext cx="11305256" cy="55610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5308" y="2004200"/>
            <a:ext cx="1174947" cy="1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4594" y="3645024"/>
            <a:ext cx="3473974" cy="1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4249" y="5207607"/>
            <a:ext cx="1701591" cy="1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38275"/>
            <a:ext cx="96583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636912"/>
            <a:ext cx="12961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364" y="4365103"/>
            <a:ext cx="868996" cy="680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247900"/>
            <a:ext cx="119634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6248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67076"/>
            <a:ext cx="5960368" cy="1262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390762"/>
            <a:ext cx="5960368" cy="1262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2025-08-22T02:54:23Z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