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2" r:id="rId12"/>
    <p:sldId id="361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277" y="4365104"/>
            <a:ext cx="8077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14475"/>
            <a:ext cx="119729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262" y="1633537"/>
            <a:ext cx="2657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78105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58215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07339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675" y="2526060"/>
            <a:ext cx="336232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994" y="3068960"/>
            <a:ext cx="826230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9674" y="2536744"/>
            <a:ext cx="3170981" cy="4199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09850"/>
            <a:ext cx="117157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1927"/>
            <a:ext cx="11734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9492"/>
            <a:ext cx="10657184" cy="5451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501008"/>
            <a:ext cx="30384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517" y="220486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794" y="3068810"/>
            <a:ext cx="38290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225097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57412"/>
            <a:ext cx="117824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05037"/>
            <a:ext cx="112395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3656"/>
            <a:ext cx="11334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21088"/>
            <a:ext cx="64087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08167"/>
            <a:ext cx="64087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357312"/>
            <a:ext cx="73437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84249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047256"/>
            <a:ext cx="84249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915358"/>
            <a:ext cx="84249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748735"/>
            <a:ext cx="84249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57089"/>
            <a:ext cx="117252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78210"/>
            <a:ext cx="107632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73785"/>
            <a:ext cx="31683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60193"/>
            <a:ext cx="8784976" cy="1637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733550"/>
            <a:ext cx="70199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6036" y="2564904"/>
            <a:ext cx="473409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036" y="3386706"/>
            <a:ext cx="473409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036" y="4393703"/>
            <a:ext cx="473409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775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7312"/>
          <a:stretch/>
        </p:blipFill>
        <p:spPr>
          <a:xfrm>
            <a:off x="767408" y="3501008"/>
            <a:ext cx="6734175" cy="223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2348880"/>
            <a:ext cx="10821541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02138"/>
            <a:ext cx="54006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6578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69847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665724"/>
            <a:ext cx="69847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568549"/>
            <a:ext cx="69847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482949"/>
            <a:ext cx="69847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3078"/>
            <a:ext cx="11734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38250"/>
            <a:ext cx="11039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63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347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390650"/>
            <a:ext cx="8743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1014" y="2204864"/>
            <a:ext cx="76453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1014" y="3061390"/>
            <a:ext cx="76453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1014" y="3848469"/>
            <a:ext cx="76453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1014" y="4751294"/>
            <a:ext cx="76453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766887"/>
            <a:ext cx="9477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312" y="3501008"/>
            <a:ext cx="81230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312" y="4322811"/>
            <a:ext cx="812306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123528"/>
            <a:ext cx="9410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29543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65182"/>
            <a:ext cx="878497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95500"/>
            <a:ext cx="111728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15198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35918"/>
            <a:ext cx="11734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76375"/>
            <a:ext cx="11811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365104"/>
            <a:ext cx="93610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3062"/>
            <a:ext cx="116967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05272"/>
            <a:ext cx="113061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98588"/>
            <a:ext cx="8677275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204864"/>
            <a:ext cx="25922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1466" y="6093296"/>
            <a:ext cx="693079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0010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266429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2870" y="3263280"/>
            <a:ext cx="137694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2025-08-22T07:49:56Z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