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3" r:id="rId33"/>
    <p:sldId id="384" r:id="rId34"/>
    <p:sldId id="385" r:id="rId35"/>
    <p:sldId id="386" r:id="rId36"/>
    <p:sldId id="387" r:id="rId37"/>
    <p:sldId id="388" r:id="rId38"/>
    <p:sldId id="389" r:id="rId39"/>
    <p:sldId id="390" r:id="rId40"/>
    <p:sldId id="391" r:id="rId41"/>
    <p:sldId id="392" r:id="rId42"/>
    <p:sldId id="393" r:id="rId43"/>
    <p:sldId id="394" r:id="rId44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B49732-4614-4736-B798-6CB10748697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D4A98F-DACE-4CF6-A7EC-A11DBC7049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671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4A98F-DACE-4CF6-A7EC-A11DBC70493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953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08" y="2131373"/>
            <a:ext cx="10572750" cy="962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695" y="4077072"/>
            <a:ext cx="505777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92696"/>
            <a:ext cx="117252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3732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484784"/>
            <a:ext cx="382905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09120"/>
            <a:ext cx="89439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2581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924944"/>
            <a:ext cx="5943600" cy="3714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6435"/>
          <a:stretch/>
        </p:blipFill>
        <p:spPr>
          <a:xfrm>
            <a:off x="6433494" y="4570047"/>
            <a:ext cx="5688632" cy="209413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320196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495550"/>
            <a:ext cx="118491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110871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717032"/>
            <a:ext cx="4067175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74699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9404" y="266139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284984"/>
            <a:ext cx="4667250" cy="350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67808" y="32849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4410"/>
            <a:ext cx="113919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6075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82613"/>
            <a:ext cx="116395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7936"/>
            <a:ext cx="1075372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5853261"/>
            <a:ext cx="5705475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7010" y="3356992"/>
            <a:ext cx="598505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137" y="4869160"/>
            <a:ext cx="321662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137" y="5737261"/>
            <a:ext cx="3432647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92484" y="5737261"/>
            <a:ext cx="621202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676400"/>
            <a:ext cx="1183957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58578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55954" y="2348880"/>
            <a:ext cx="6020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5954" y="3274854"/>
            <a:ext cx="6020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5954" y="4247128"/>
            <a:ext cx="6020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5954" y="5265700"/>
            <a:ext cx="6020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2043112"/>
            <a:ext cx="82010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5486" y="3104963"/>
            <a:ext cx="74848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5486" y="4088811"/>
            <a:ext cx="85650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43037"/>
            <a:ext cx="117633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76689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5810250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525176"/>
            <a:ext cx="54959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295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436318"/>
            <a:ext cx="595312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00187"/>
            <a:ext cx="111252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4371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04962"/>
            <a:ext cx="116395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06785"/>
            <a:ext cx="1101090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6097860"/>
            <a:ext cx="4162425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4641" y="1526480"/>
            <a:ext cx="3495675" cy="3228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393" y="3140968"/>
            <a:ext cx="7731248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121188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989289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46272" y="5989289"/>
            <a:ext cx="47700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152650"/>
            <a:ext cx="82296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104964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065663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58473"/>
            <a:ext cx="9937104" cy="55549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204864"/>
            <a:ext cx="842493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605401"/>
            <a:ext cx="842493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4971214"/>
            <a:ext cx="842493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616530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08906"/>
            <a:ext cx="117157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8365" cy="28803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9" y="4149081"/>
            <a:ext cx="10585176" cy="267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4493"/>
            <a:ext cx="110299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25805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2230598"/>
            <a:ext cx="6696744" cy="1414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9676" y="3645023"/>
            <a:ext cx="7416824" cy="30444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9151" y="3487823"/>
            <a:ext cx="76485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49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12515"/>
            <a:ext cx="117443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06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269826"/>
            <a:ext cx="109537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1328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95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43075"/>
            <a:ext cx="116586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566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84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137" y="1852612"/>
            <a:ext cx="4657725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301208"/>
            <a:ext cx="94678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3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380183"/>
            <a:ext cx="11161240" cy="25337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2996952"/>
            <a:ext cx="3054455" cy="36724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06042" y="31409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09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9361"/>
            <a:ext cx="118395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93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100262"/>
            <a:ext cx="108204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31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1943100"/>
            <a:ext cx="91630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16310"/>
            <a:ext cx="108966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196752"/>
            <a:ext cx="5688632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92834"/>
            <a:ext cx="5544616" cy="2676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73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76511"/>
            <a:ext cx="110013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806489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3737842"/>
            <a:ext cx="11001375" cy="2859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74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2040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068960"/>
            <a:ext cx="5543550" cy="3495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3127864"/>
            <a:ext cx="5772150" cy="3409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376" y="1988840"/>
            <a:ext cx="1146078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056605"/>
            <a:ext cx="4032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3843684"/>
            <a:ext cx="50482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4769658"/>
            <a:ext cx="50482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5695633"/>
            <a:ext cx="54082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21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961564"/>
            <a:ext cx="8871347" cy="58518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916832"/>
            <a:ext cx="936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622887"/>
            <a:ext cx="936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520172"/>
            <a:ext cx="9361040" cy="3293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17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5938"/>
            <a:ext cx="117252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34457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212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076450"/>
            <a:ext cx="103917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7337"/>
            <a:ext cx="116395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85912"/>
            <a:ext cx="113633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64502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</Words>
  <Application>Microsoft Office PowerPoint</Application>
  <PresentationFormat>宽屏</PresentationFormat>
  <Paragraphs>1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2025-08-22T07:16:58Z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