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325" y="3904853"/>
            <a:ext cx="69913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5301208"/>
            <a:ext cx="97250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90997"/>
            <a:ext cx="11325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77" y="1412776"/>
            <a:ext cx="120586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80526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36912"/>
            <a:ext cx="621030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61276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52650"/>
            <a:ext cx="117633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1125"/>
            <a:ext cx="116395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56886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2965"/>
            <a:ext cx="56886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71618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78615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24744"/>
            <a:ext cx="78390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74811"/>
            <a:ext cx="60486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85038"/>
            <a:ext cx="60486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29990"/>
            <a:ext cx="60486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467540"/>
            <a:ext cx="60486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150446"/>
            <a:ext cx="60486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6030122"/>
            <a:ext cx="81369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2075"/>
            <a:ext cx="118300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24025"/>
            <a:ext cx="11201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2637"/>
            <a:ext cx="11763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628800"/>
            <a:ext cx="6324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85925"/>
            <a:ext cx="1188720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817"/>
            <a:ext cx="11377264" cy="53945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3480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96752"/>
            <a:ext cx="42386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29200"/>
            <a:ext cx="103060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585" y="3429000"/>
            <a:ext cx="41243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05012"/>
            <a:ext cx="108966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33056"/>
            <a:ext cx="20162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52637"/>
            <a:ext cx="118205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74087"/>
            <a:ext cx="9649072" cy="56392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3232" y="1916832"/>
            <a:ext cx="391666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166" y="4320364"/>
            <a:ext cx="532989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166" y="5396810"/>
            <a:ext cx="532989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166" y="6102865"/>
            <a:ext cx="677005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71687"/>
            <a:ext cx="109537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544"/>
            <a:ext cx="10934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82200"/>
            <a:ext cx="61206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15577"/>
            <a:ext cx="61206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37380"/>
            <a:ext cx="61206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809653"/>
            <a:ext cx="61206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666875"/>
            <a:ext cx="789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7094" y="3429000"/>
            <a:ext cx="700324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7094" y="4424423"/>
            <a:ext cx="700324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96752"/>
            <a:ext cx="6381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891035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759136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615663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681287"/>
            <a:ext cx="4591050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0474" y="3428999"/>
            <a:ext cx="337564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7972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0632" y="2204864"/>
            <a:ext cx="897391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0632" y="3061391"/>
            <a:ext cx="897391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0632" y="4056814"/>
            <a:ext cx="897391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0632" y="4913340"/>
            <a:ext cx="897391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0632" y="5908763"/>
            <a:ext cx="897391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2575"/>
            <a:ext cx="11725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85975"/>
            <a:ext cx="117443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6450"/>
            <a:ext cx="11801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6730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52562"/>
            <a:ext cx="11172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6604"/>
            <a:ext cx="11630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2660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4704"/>
            <a:ext cx="117157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7321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