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9132D-E19A-4C14-A720-B37B1A3F036D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0A87E-6774-48F7-9E58-8DAF03E3DC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698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0A87E-6774-48F7-9E58-8DAF03E3DC8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24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933056"/>
            <a:ext cx="4448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764" y="5172450"/>
            <a:ext cx="637222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0301"/>
            <a:ext cx="111823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72008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277847"/>
            <a:ext cx="72008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41776"/>
            <a:ext cx="72008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990900"/>
            <a:ext cx="72008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6967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437112"/>
            <a:ext cx="5753100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1715" y="3645024"/>
            <a:ext cx="51149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50196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68960"/>
            <a:ext cx="839152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242012"/>
            <a:ext cx="90010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052240"/>
            <a:ext cx="90010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978214"/>
            <a:ext cx="90010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85212"/>
            <a:ext cx="900100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76400"/>
            <a:ext cx="109728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3429000"/>
            <a:ext cx="102389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" y="4257070"/>
            <a:ext cx="102389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3005137"/>
            <a:ext cx="86010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08137"/>
            <a:ext cx="119348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9687"/>
            <a:ext cx="117633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24012"/>
            <a:ext cx="108966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20729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5900"/>
            <a:ext cx="10782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6320"/>
            <a:ext cx="116776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168838"/>
            <a:ext cx="136815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8364" y="3392974"/>
            <a:ext cx="136815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8865" y="4472201"/>
            <a:ext cx="136815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076450"/>
            <a:ext cx="102108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297"/>
            <a:ext cx="10999589" cy="524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5360"/>
            <a:ext cx="109728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14811"/>
            <a:ext cx="748883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78740"/>
            <a:ext cx="748883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16289"/>
            <a:ext cx="748883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000137"/>
            <a:ext cx="748883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609850"/>
            <a:ext cx="89344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0838" y="3583750"/>
            <a:ext cx="747949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26"/>
            <a:ext cx="116205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1381125"/>
            <a:ext cx="59340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870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01531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63951"/>
            <a:ext cx="101531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89925"/>
            <a:ext cx="101531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869601"/>
            <a:ext cx="101531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841246"/>
            <a:ext cx="101531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776412"/>
            <a:ext cx="118395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403945"/>
            <a:ext cx="98583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9846"/>
            <a:ext cx="109156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12976"/>
            <a:ext cx="165618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7" y="3212976"/>
            <a:ext cx="971269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0144" y="3212976"/>
            <a:ext cx="173031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90675"/>
            <a:ext cx="108108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1637"/>
            <a:ext cx="117729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4885"/>
            <a:ext cx="109251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730" y="3212975"/>
            <a:ext cx="11119901" cy="1579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730" y="4879730"/>
            <a:ext cx="1061584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730" y="5898303"/>
            <a:ext cx="10615845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3068960"/>
            <a:ext cx="73342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90662"/>
            <a:ext cx="119253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34888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1565" y="3321153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8770" y="4473094"/>
            <a:ext cx="1433374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255218"/>
            <a:ext cx="314325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06896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24062"/>
            <a:ext cx="117538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259410"/>
            <a:ext cx="31432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243374"/>
            <a:ext cx="136815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85900"/>
            <a:ext cx="1182052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517232"/>
            <a:ext cx="9153525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3501008"/>
            <a:ext cx="11521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9892" y="3501008"/>
            <a:ext cx="1502492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3654" y="4426983"/>
            <a:ext cx="94801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2025-08-22T07:46:55Z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