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293096"/>
            <a:ext cx="68865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47875"/>
            <a:ext cx="111633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00506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086"/>
          <a:stretch/>
        </p:blipFill>
        <p:spPr>
          <a:xfrm>
            <a:off x="191344" y="2420888"/>
            <a:ext cx="11677650" cy="25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33525"/>
            <a:ext cx="110680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974" y="2924944"/>
            <a:ext cx="8558361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520949"/>
            <a:ext cx="2305050" cy="10439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4352" y="2892893"/>
            <a:ext cx="2365673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9712"/>
            <a:ext cx="117443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556792"/>
            <a:ext cx="949400" cy="536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3746" y="2492896"/>
            <a:ext cx="1202774" cy="536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184" y="3511468"/>
            <a:ext cx="1202774" cy="536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5088" y="4425868"/>
            <a:ext cx="1202774" cy="536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329"/>
          <a:stretch/>
        </p:blipFill>
        <p:spPr>
          <a:xfrm>
            <a:off x="119336" y="1344513"/>
            <a:ext cx="11822883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805384" cy="536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586037"/>
            <a:ext cx="1032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02447"/>
            <a:ext cx="805384" cy="536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4950"/>
            <a:ext cx="110680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238375"/>
            <a:ext cx="112109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8775"/>
            <a:ext cx="117729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805384" cy="536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33550"/>
            <a:ext cx="109347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47812"/>
            <a:ext cx="109442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90800"/>
            <a:ext cx="11734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5654"/>
            <a:ext cx="112585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420888"/>
            <a:ext cx="4536503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691276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8629" y="2420888"/>
            <a:ext cx="35337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2420888"/>
            <a:ext cx="34194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646747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2878088"/>
            <a:ext cx="3524250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1" y="2341981"/>
            <a:ext cx="3563491" cy="3895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2060" y="2994246"/>
            <a:ext cx="35337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33525"/>
            <a:ext cx="118014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21854"/>
            <a:ext cx="110966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81369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93096"/>
            <a:ext cx="81369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6001" y="1628800"/>
            <a:ext cx="2732606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5835"/>
            <a:ext cx="118776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643"/>
            <a:ext cx="116871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910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2229"/>
            <a:ext cx="10369152" cy="536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36957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340768"/>
            <a:ext cx="66389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348880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1412776"/>
            <a:ext cx="3240360" cy="3604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28498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8168" y="1412776"/>
            <a:ext cx="3240360" cy="3604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7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6362"/>
            <a:ext cx="117538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4018"/>
            <a:ext cx="113633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4012"/>
            <a:ext cx="113442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5380"/>
            <a:ext cx="11210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1500187"/>
            <a:ext cx="72294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4" y="3485605"/>
            <a:ext cx="1008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5626" y="4509120"/>
            <a:ext cx="17986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10966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861048"/>
            <a:ext cx="71437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773400"/>
            <a:ext cx="7910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2025-08-22T04:21:53Z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