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8" y="2131373"/>
            <a:ext cx="1057275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325" y="3904853"/>
            <a:ext cx="699135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5392583"/>
            <a:ext cx="9906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28750"/>
            <a:ext cx="111633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24136"/>
            <a:ext cx="113442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9609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83" y="1268760"/>
            <a:ext cx="119729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0301"/>
            <a:ext cx="11106150" cy="555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1124744"/>
            <a:ext cx="158417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4018" y="2178040"/>
            <a:ext cx="158417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1532" y="3543853"/>
            <a:ext cx="272450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4874942"/>
            <a:ext cx="8334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8720" y="5907259"/>
            <a:ext cx="8334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00187"/>
            <a:ext cx="118014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557462"/>
            <a:ext cx="112395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72306"/>
            <a:ext cx="10657184" cy="53690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117" y="1556792"/>
            <a:ext cx="3800475" cy="3562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420888"/>
            <a:ext cx="66967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277414"/>
            <a:ext cx="66967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353860"/>
            <a:ext cx="66967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233536"/>
            <a:ext cx="66967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6066913"/>
            <a:ext cx="748883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634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51723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447925"/>
            <a:ext cx="106203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893617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272" cy="55285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94846"/>
            <a:ext cx="37909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138786"/>
            <a:ext cx="3857625" cy="51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4985" y="3283070"/>
            <a:ext cx="3876071" cy="137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7197" y="3199097"/>
            <a:ext cx="37909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8695"/>
            <a:ext cx="116586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9579"/>
          <a:stretch/>
        </p:blipFill>
        <p:spPr>
          <a:xfrm>
            <a:off x="767408" y="1302593"/>
            <a:ext cx="10725150" cy="21984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6883" y="3356992"/>
            <a:ext cx="38862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284984"/>
            <a:ext cx="424815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77280" y="3284984"/>
            <a:ext cx="4447312" cy="3295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872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05012"/>
            <a:ext cx="109728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09737"/>
            <a:ext cx="109823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74229"/>
            <a:ext cx="109442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268760"/>
            <a:ext cx="5256584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29000"/>
            <a:ext cx="75608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82297"/>
            <a:ext cx="75608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442995"/>
            <a:ext cx="1058517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69913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852936"/>
            <a:ext cx="61206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079853"/>
            <a:ext cx="6120680" cy="975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584562"/>
            <a:ext cx="6120680" cy="975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492"/>
          <a:stretch/>
        </p:blipFill>
        <p:spPr>
          <a:xfrm>
            <a:off x="623392" y="2060848"/>
            <a:ext cx="1095375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1409898"/>
            <a:ext cx="27241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772816"/>
            <a:ext cx="504825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360" y="2852936"/>
            <a:ext cx="49244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692" y="3501008"/>
            <a:ext cx="52959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3501008"/>
            <a:ext cx="6048672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633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3061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9888" y="3501008"/>
            <a:ext cx="310515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162134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824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57350"/>
            <a:ext cx="117538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10557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85962"/>
            <a:ext cx="113157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14600"/>
            <a:ext cx="116967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2025-08-22T06:50:04Z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