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0486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149080"/>
            <a:ext cx="512445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74866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58494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871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11233248" cy="2952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00808"/>
            <a:ext cx="58578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181572"/>
            <a:ext cx="4320480" cy="118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755729"/>
            <a:ext cx="4320480" cy="118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48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10513168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700212"/>
            <a:ext cx="74866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399618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290868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28737"/>
            <a:ext cx="11839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7440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4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499101"/>
            <a:ext cx="84969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63029"/>
            <a:ext cx="10801200" cy="5478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6490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024" y="3351982"/>
            <a:ext cx="8034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024" y="4382129"/>
            <a:ext cx="8034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024" y="5261804"/>
            <a:ext cx="10698584" cy="1335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3512"/>
            <a:ext cx="117919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33600"/>
            <a:ext cx="106584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90762"/>
            <a:ext cx="113157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2192"/>
            <a:ext cx="11089232" cy="5459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87744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86397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308200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083703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68961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6952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7245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52132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200275"/>
            <a:ext cx="80486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9616" y="2996952"/>
            <a:ext cx="8050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9616" y="3922927"/>
            <a:ext cx="80506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128"/>
            <a:ext cx="116300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25" y="3049513"/>
            <a:ext cx="103917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57387"/>
            <a:ext cx="106775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252540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1528762"/>
            <a:ext cx="81057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0056" y="2348880"/>
            <a:ext cx="65662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056" y="3263280"/>
            <a:ext cx="6566223" cy="1029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0056" y="4686966"/>
            <a:ext cx="6566223" cy="1029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4988"/>
            <a:ext cx="11734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9766"/>
            <a:ext cx="10546010" cy="5391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57362"/>
            <a:ext cx="117252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717032"/>
            <a:ext cx="12241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0662"/>
            <a:ext cx="11725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6261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33662"/>
            <a:ext cx="117157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775"/>
            <a:ext cx="110585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547937"/>
            <a:ext cx="98869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393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352675"/>
            <a:ext cx="109537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3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34988"/>
            <a:ext cx="10982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662" y="3030066"/>
            <a:ext cx="8297650" cy="1119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662" y="4476900"/>
            <a:ext cx="11105962" cy="1544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1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82829"/>
            <a:ext cx="9649072" cy="5651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96490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9731"/>
            <a:ext cx="96490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17231"/>
            <a:ext cx="9649072" cy="1249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3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9225"/>
            <a:ext cx="117919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50912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0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581128"/>
            <a:ext cx="223224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8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7554"/>
            <a:ext cx="116395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47887"/>
            <a:ext cx="118014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78904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3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33056"/>
            <a:ext cx="10801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9494" y="4280297"/>
            <a:ext cx="12427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13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271587"/>
            <a:ext cx="84391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2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1483"/>
            <a:ext cx="10297144" cy="5567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8884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2150" y="2780928"/>
            <a:ext cx="2179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9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43050"/>
            <a:ext cx="106965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6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00175"/>
            <a:ext cx="107727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5835"/>
            <a:ext cx="107632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9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54968"/>
            <a:ext cx="102584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32856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931509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472" y="3933056"/>
            <a:ext cx="103581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19319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607287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0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781300"/>
            <a:ext cx="1145857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99695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52550"/>
            <a:ext cx="104775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73362"/>
            <a:ext cx="10711358" cy="108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24369"/>
            <a:ext cx="10711358" cy="108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43062"/>
            <a:ext cx="119062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661248"/>
            <a:ext cx="97250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4461" y="446598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2025-08-22T03:38:43Z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