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689" y="3573016"/>
            <a:ext cx="9096375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8827" y="4797152"/>
            <a:ext cx="79533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5059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276872"/>
            <a:ext cx="4943475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2706" y="2348880"/>
            <a:ext cx="49434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2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7155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84526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026247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917497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3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91821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97930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26274"/>
            <a:ext cx="97930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67996"/>
            <a:ext cx="97930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108776"/>
            <a:ext cx="97930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1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676400"/>
            <a:ext cx="86487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5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643187"/>
            <a:ext cx="966787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2062" y="3551527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5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6825"/>
            <a:ext cx="116967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924944"/>
            <a:ext cx="2771775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650" y="5668144"/>
            <a:ext cx="3657600" cy="66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0" y="2953436"/>
            <a:ext cx="3672408" cy="3381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513" y="3930575"/>
            <a:ext cx="328421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821825"/>
            <a:ext cx="328421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678352"/>
            <a:ext cx="354173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59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73208" cy="25274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722283"/>
            <a:ext cx="3312368" cy="30190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27400" y="3722282"/>
            <a:ext cx="5240808" cy="301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21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9032"/>
            <a:ext cx="11449272" cy="552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2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52587"/>
            <a:ext cx="116014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274" y="2636912"/>
            <a:ext cx="5872733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274" y="3493439"/>
            <a:ext cx="5872733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274" y="4523586"/>
            <a:ext cx="5872733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9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2157412"/>
            <a:ext cx="80581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86950"/>
            <a:ext cx="83529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966626"/>
            <a:ext cx="83529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0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5634"/>
            <a:ext cx="11449272" cy="550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4455"/>
          <a:stretch/>
        </p:blipFill>
        <p:spPr>
          <a:xfrm>
            <a:off x="1127448" y="1412776"/>
            <a:ext cx="649166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46585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84135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229200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27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45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2706" y="2348880"/>
            <a:ext cx="5038725" cy="3457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2706" y="2348880"/>
            <a:ext cx="49434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314450"/>
            <a:ext cx="93535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9224" y="2276872"/>
            <a:ext cx="942930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8565" y="3673044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8565" y="4795788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741"/>
          <a:stretch/>
        </p:blipFill>
        <p:spPr>
          <a:xfrm>
            <a:off x="767408" y="2348880"/>
            <a:ext cx="9667875" cy="18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14700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65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2025-08-22T08:02:26Z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