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60" r:id="rId11"/>
    <p:sldId id="361" r:id="rId12"/>
    <p:sldId id="362" r:id="rId13"/>
    <p:sldId id="363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7" r:id="rId28"/>
    <p:sldId id="378" r:id="rId29"/>
    <p:sldId id="379" r:id="rId30"/>
    <p:sldId id="380" r:id="rId31"/>
    <p:sldId id="381" r:id="rId32"/>
    <p:sldId id="382" r:id="rId33"/>
    <p:sldId id="384" r:id="rId34"/>
    <p:sldId id="385" r:id="rId35"/>
    <p:sldId id="386" r:id="rId36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916832"/>
            <a:ext cx="6162675" cy="933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3717032"/>
            <a:ext cx="314325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2232" y="4926682"/>
            <a:ext cx="588645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8712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717032"/>
            <a:ext cx="11071101" cy="2592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646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614487"/>
            <a:ext cx="1181100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753264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363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1314450"/>
            <a:ext cx="1196340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76872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22542" y="3933056"/>
            <a:ext cx="120610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1463" y="4753854"/>
            <a:ext cx="372036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54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4493"/>
            <a:ext cx="1178242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789040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161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7987" y="2681287"/>
            <a:ext cx="6296025" cy="149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46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1572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852936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084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190750"/>
            <a:ext cx="11715750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789040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47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94" y="1052736"/>
            <a:ext cx="7665546" cy="56166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276" y="1484784"/>
            <a:ext cx="361950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788" y="2276872"/>
            <a:ext cx="3800475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450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996952"/>
            <a:ext cx="11249025" cy="76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924944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974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209800"/>
            <a:ext cx="11668125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193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57461"/>
            <a:ext cx="1171575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869160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1400175"/>
            <a:ext cx="883920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870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771650"/>
            <a:ext cx="1078230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1746164"/>
            <a:ext cx="165618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68708" y="3459217"/>
            <a:ext cx="165618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4871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85887"/>
            <a:ext cx="1170622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431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343025"/>
            <a:ext cx="1085850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6750" y="2276872"/>
            <a:ext cx="420511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6750" y="3121824"/>
            <a:ext cx="10973866" cy="14915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6750" y="4719130"/>
            <a:ext cx="420511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111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5505450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362" y="2840914"/>
            <a:ext cx="6381750" cy="2409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2362" y="2068860"/>
            <a:ext cx="782191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2362" y="2798066"/>
            <a:ext cx="782191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2362" y="3654593"/>
            <a:ext cx="782191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2362" y="4476396"/>
            <a:ext cx="782191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785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61653"/>
            <a:ext cx="1122045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21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662112"/>
            <a:ext cx="1098232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1662112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631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262062"/>
            <a:ext cx="1065847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132856"/>
            <a:ext cx="892899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047256"/>
            <a:ext cx="892899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042678"/>
            <a:ext cx="1101722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933929"/>
            <a:ext cx="892899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862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147887"/>
            <a:ext cx="1078230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4850" y="3083952"/>
            <a:ext cx="855950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4850" y="3905755"/>
            <a:ext cx="855950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434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805112"/>
            <a:ext cx="11039475" cy="124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863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57312"/>
            <a:ext cx="1175385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060848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762125"/>
            <a:ext cx="1118235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928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2" y="1257300"/>
            <a:ext cx="1016317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738907"/>
            <a:ext cx="9433048" cy="1338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255191"/>
            <a:ext cx="9433048" cy="1338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284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647825"/>
            <a:ext cx="1139190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44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252537"/>
            <a:ext cx="1059180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753264"/>
            <a:ext cx="10336460" cy="1467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350570"/>
            <a:ext cx="10336460" cy="1467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1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62112"/>
            <a:ext cx="1136332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44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1643062"/>
            <a:ext cx="731520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741689"/>
            <a:ext cx="668193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1664" y="3563492"/>
            <a:ext cx="668193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1664" y="4489467"/>
            <a:ext cx="668193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325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65076"/>
            <a:ext cx="1175385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060848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7215" y="2060848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65139" y="2060848"/>
            <a:ext cx="2119293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40784" y="3044697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53027" y="3982246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05513" y="3982246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32439" y="4942945"/>
            <a:ext cx="196336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96631" y="4942945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33917" y="5949942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6187" y="2395537"/>
            <a:ext cx="4619625" cy="206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744" y="1556792"/>
            <a:ext cx="444817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492896"/>
            <a:ext cx="403244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3754536"/>
            <a:ext cx="403244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5720" y="5097199"/>
            <a:ext cx="403244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1268760"/>
            <a:ext cx="441960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2907" y="2708920"/>
            <a:ext cx="4249317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2907" y="4221088"/>
            <a:ext cx="42493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2907" y="5085183"/>
            <a:ext cx="4249317" cy="10699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8150" y="2243137"/>
            <a:ext cx="3695700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57544" y="3501008"/>
            <a:ext cx="3278616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47787"/>
            <a:ext cx="1171575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2025-08-22T05:09:32Z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