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05" y="3573016"/>
            <a:ext cx="39147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5108798"/>
            <a:ext cx="39528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81724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66247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92768"/>
            <a:ext cx="66247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84019"/>
            <a:ext cx="66247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90712"/>
            <a:ext cx="117062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33587"/>
            <a:ext cx="104394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89040"/>
            <a:ext cx="22322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5679" y="3789040"/>
            <a:ext cx="22322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5324" y="3789040"/>
            <a:ext cx="280320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038350"/>
            <a:ext cx="103155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6074" y="3573016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749" y="3573016"/>
            <a:ext cx="2068561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33650"/>
            <a:ext cx="117633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500312"/>
            <a:ext cx="99917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42899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676400"/>
            <a:ext cx="11991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715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95500"/>
            <a:ext cx="115824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8397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189"/>
            <a:ext cx="11696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76450"/>
            <a:ext cx="11706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83953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76400"/>
            <a:ext cx="107251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72816"/>
            <a:ext cx="16561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1042" y="3242963"/>
            <a:ext cx="181945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9239" y="4335941"/>
            <a:ext cx="15709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52700"/>
            <a:ext cx="115728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2900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6198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86521"/>
            <a:ext cx="4896544" cy="1570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445224"/>
            <a:ext cx="4896544" cy="119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133600"/>
            <a:ext cx="47244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83953"/>
            <a:ext cx="29523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056226"/>
            <a:ext cx="29523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071687"/>
            <a:ext cx="71056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83952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952054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77072"/>
            <a:ext cx="92106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404937"/>
            <a:ext cx="8972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9685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70405"/>
            <a:ext cx="49685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80632"/>
            <a:ext cx="49685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852906"/>
            <a:ext cx="49685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443037"/>
            <a:ext cx="81248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8017" y="2204864"/>
            <a:ext cx="647424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8017" y="3119264"/>
            <a:ext cx="647424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8017" y="3917917"/>
            <a:ext cx="647424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8017" y="4867041"/>
            <a:ext cx="647424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276872"/>
            <a:ext cx="29051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6442" y="3140968"/>
            <a:ext cx="267148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6442" y="4149080"/>
            <a:ext cx="267148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0238"/>
            <a:ext cx="115538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30238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57375"/>
            <a:ext cx="108013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096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64087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14722"/>
            <a:ext cx="3816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13375"/>
            <a:ext cx="3816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697224"/>
            <a:ext cx="38164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333625"/>
            <a:ext cx="97345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725" y="3717032"/>
            <a:ext cx="954779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35571"/>
            <a:ext cx="11849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5437212"/>
            <a:ext cx="1033462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420888"/>
            <a:ext cx="10801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2900" y="2420888"/>
            <a:ext cx="206153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0120" y="3358438"/>
            <a:ext cx="27658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8156" y="4509120"/>
            <a:ext cx="36518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2383" y="536564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986087"/>
            <a:ext cx="75152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4146"/>
            <a:ext cx="11772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4685" y="145123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62162"/>
            <a:ext cx="117729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8397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19325"/>
            <a:ext cx="116586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21602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43112"/>
            <a:ext cx="117919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14887"/>
            <a:ext cx="57721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2025-08-22T04:52:48Z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