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59" r:id="rId2"/>
    <p:sldId id="302" r:id="rId3"/>
    <p:sldId id="324" r:id="rId4"/>
    <p:sldId id="325" r:id="rId5"/>
    <p:sldId id="326" r:id="rId6"/>
    <p:sldId id="327" r:id="rId7"/>
    <p:sldId id="328" r:id="rId8"/>
    <p:sldId id="329" r:id="rId9"/>
    <p:sldId id="330" r:id="rId10"/>
    <p:sldId id="360" r:id="rId11"/>
    <p:sldId id="361" r:id="rId12"/>
    <p:sldId id="362" r:id="rId13"/>
    <p:sldId id="363" r:id="rId14"/>
    <p:sldId id="364" r:id="rId15"/>
    <p:sldId id="365" r:id="rId16"/>
    <p:sldId id="366" r:id="rId17"/>
    <p:sldId id="367" r:id="rId18"/>
    <p:sldId id="368" r:id="rId19"/>
    <p:sldId id="369" r:id="rId20"/>
    <p:sldId id="370" r:id="rId21"/>
    <p:sldId id="371" r:id="rId22"/>
    <p:sldId id="372" r:id="rId23"/>
    <p:sldId id="373" r:id="rId24"/>
    <p:sldId id="374" r:id="rId25"/>
    <p:sldId id="375" r:id="rId26"/>
    <p:sldId id="376" r:id="rId27"/>
    <p:sldId id="377" r:id="rId28"/>
    <p:sldId id="378" r:id="rId29"/>
    <p:sldId id="379" r:id="rId30"/>
    <p:sldId id="380" r:id="rId31"/>
    <p:sldId id="381" r:id="rId32"/>
    <p:sldId id="382" r:id="rId33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1584" y="1988840"/>
            <a:ext cx="7620000" cy="10287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51584" y="4221088"/>
            <a:ext cx="7448550" cy="58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8624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866900"/>
            <a:ext cx="11620500" cy="3124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4149080"/>
            <a:ext cx="1656184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46467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19487" y="2147887"/>
            <a:ext cx="5153025" cy="2562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43630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0" y="1276350"/>
            <a:ext cx="4572000" cy="4305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303912" y="2852936"/>
            <a:ext cx="3078088" cy="1152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303912" y="4369219"/>
            <a:ext cx="3078088" cy="1152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95441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91744" y="1026697"/>
            <a:ext cx="4392488" cy="571467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143672" y="2708920"/>
            <a:ext cx="5328592" cy="10081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143672" y="4213628"/>
            <a:ext cx="5328592" cy="10081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143672" y="5729912"/>
            <a:ext cx="5328592" cy="10081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41613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47962" y="2871787"/>
            <a:ext cx="6696075" cy="1114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84665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772900" cy="4667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1700808"/>
            <a:ext cx="936104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30848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844824"/>
            <a:ext cx="11525250" cy="3771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1988840"/>
            <a:ext cx="936104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14723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1100" y="1985962"/>
            <a:ext cx="9829800" cy="2886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968208" y="3083952"/>
            <a:ext cx="1656184" cy="14251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24507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284312"/>
            <a:ext cx="11715750" cy="4953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4581128"/>
            <a:ext cx="936104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69740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947862"/>
            <a:ext cx="11687175" cy="2962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3933056"/>
            <a:ext cx="936104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5193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0625" y="2195512"/>
            <a:ext cx="9810750" cy="2466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4912" y="1547812"/>
            <a:ext cx="9782175" cy="3762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4870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62187" y="2457450"/>
            <a:ext cx="7667625" cy="1943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4871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2576512"/>
            <a:ext cx="11277600" cy="1704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92344" y="2716090"/>
            <a:ext cx="1944216" cy="12889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94316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556792"/>
            <a:ext cx="11744325" cy="4705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51111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550" y="2500312"/>
            <a:ext cx="11010900" cy="1857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832304" y="2526355"/>
            <a:ext cx="936104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431504" y="3579651"/>
            <a:ext cx="936104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47853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268760"/>
            <a:ext cx="6838950" cy="1714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9142" y="3127201"/>
            <a:ext cx="6115050" cy="36861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699282" y="3136550"/>
            <a:ext cx="7205030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699282" y="4062525"/>
            <a:ext cx="7205030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699282" y="5173694"/>
            <a:ext cx="7205030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699282" y="6076520"/>
            <a:ext cx="7205030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22157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1544" y="1412776"/>
            <a:ext cx="7286625" cy="4705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07568" y="2348880"/>
            <a:ext cx="7272808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207568" y="3448475"/>
            <a:ext cx="7272808" cy="113265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207568" y="5045782"/>
            <a:ext cx="7272808" cy="113265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16314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5375" y="1457325"/>
            <a:ext cx="10001250" cy="3943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3212976"/>
            <a:ext cx="10081120" cy="1080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9456" y="4671386"/>
            <a:ext cx="10081120" cy="1080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48626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609725"/>
            <a:ext cx="11725275" cy="3638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24345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27648" y="1412776"/>
            <a:ext cx="6534150" cy="5229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44832" y="2348880"/>
            <a:ext cx="6751568" cy="1152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944832" y="3899887"/>
            <a:ext cx="6751568" cy="1152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944832" y="5485618"/>
            <a:ext cx="6751568" cy="1152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38631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600200"/>
            <a:ext cx="11639550" cy="3657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3401065"/>
            <a:ext cx="936104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25" y="1338262"/>
            <a:ext cx="12096750" cy="4181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59284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3412" y="1481137"/>
            <a:ext cx="10925175" cy="3895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3412" y="3645024"/>
            <a:ext cx="7046764" cy="173183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02843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10975" cy="5124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144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5752"/>
            <a:ext cx="11925300" cy="5181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1444355"/>
            <a:ext cx="936104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47329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925" y="1315169"/>
            <a:ext cx="11868150" cy="5210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627948" y="2591547"/>
            <a:ext cx="936104" cy="52277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711391" y="2591547"/>
            <a:ext cx="936104" cy="52277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396717" y="2591547"/>
            <a:ext cx="936104" cy="52277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687978" y="3517522"/>
            <a:ext cx="936104" cy="52277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956616" y="4686565"/>
            <a:ext cx="936104" cy="52277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236829" y="4686565"/>
            <a:ext cx="936104" cy="52277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984433" y="4686565"/>
            <a:ext cx="1348388" cy="52277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970175" y="5739860"/>
            <a:ext cx="1348388" cy="56945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00387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399753"/>
            <a:ext cx="11553825" cy="4981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3545493"/>
            <a:ext cx="4392488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4587215"/>
            <a:ext cx="4392488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7408" y="5582637"/>
            <a:ext cx="4392488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138060" y="3545493"/>
            <a:ext cx="5734851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138060" y="4587215"/>
            <a:ext cx="5734851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138060" y="5582637"/>
            <a:ext cx="5734851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18936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290637"/>
            <a:ext cx="11734800" cy="4276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3068960"/>
            <a:ext cx="936104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1456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947862"/>
            <a:ext cx="11658600" cy="2962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924944"/>
            <a:ext cx="936104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72931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0301"/>
            <a:ext cx="11668125" cy="5553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447928" y="2519082"/>
            <a:ext cx="936104" cy="5236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820738" y="2519082"/>
            <a:ext cx="936104" cy="5236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996779" y="2420889"/>
            <a:ext cx="936104" cy="61031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450348" y="3717252"/>
            <a:ext cx="936104" cy="10798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718986" y="3717252"/>
            <a:ext cx="936104" cy="10798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225589" y="5488179"/>
            <a:ext cx="936104" cy="10798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355331" y="5488179"/>
            <a:ext cx="936104" cy="10798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438774" y="5373216"/>
            <a:ext cx="1249514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9962055" y="5373216"/>
            <a:ext cx="1249514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27203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0</Words>
  <Application>Microsoft Office PowerPoint</Application>
  <PresentationFormat>宽屏</PresentationFormat>
  <Paragraphs>0</Paragraphs>
  <Slides>32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5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75</cp:revision>
  <dcterms:created xsi:type="dcterms:W3CDTF">2015-09-16T06:44:00Z</dcterms:created>
  <dcterms:modified xsi:type="dcterms:W3CDTF">2025-08-22T06:21:59Z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