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  <p:sldId id="383" r:id="rId34"/>
    <p:sldId id="384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988840"/>
            <a:ext cx="7620000" cy="1028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9580" y="4221088"/>
            <a:ext cx="749617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9672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429000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78106" y="5547167"/>
            <a:ext cx="135379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519362"/>
            <a:ext cx="1107757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428999"/>
            <a:ext cx="288032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412776"/>
            <a:ext cx="73247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429000"/>
            <a:ext cx="799288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4435997"/>
            <a:ext cx="799288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5338823"/>
            <a:ext cx="799288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1338262"/>
            <a:ext cx="80962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306859"/>
            <a:ext cx="89289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170955"/>
            <a:ext cx="89289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077785"/>
            <a:ext cx="89289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4980610"/>
            <a:ext cx="89289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99939"/>
            <a:ext cx="117443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347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412776"/>
            <a:ext cx="76009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348880"/>
            <a:ext cx="619268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3853589"/>
            <a:ext cx="6192688" cy="123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5445224"/>
            <a:ext cx="6192688" cy="945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95561"/>
            <a:ext cx="118014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797152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57312"/>
            <a:ext cx="116490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068960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62112"/>
            <a:ext cx="116109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19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2252662"/>
            <a:ext cx="9163050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414587"/>
            <a:ext cx="11668125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428999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7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2219325"/>
            <a:ext cx="1045845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87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47800"/>
            <a:ext cx="107442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924944"/>
            <a:ext cx="676875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819027"/>
            <a:ext cx="676875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4695871"/>
            <a:ext cx="676875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3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62100"/>
            <a:ext cx="107156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709637"/>
            <a:ext cx="1116124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566163"/>
            <a:ext cx="1116124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468988"/>
            <a:ext cx="1116124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11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55335"/>
            <a:ext cx="10441160" cy="54860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149080"/>
            <a:ext cx="1036915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5589240"/>
            <a:ext cx="1036915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78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28825"/>
            <a:ext cx="116300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21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685925"/>
            <a:ext cx="107918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0086" y="4499010"/>
            <a:ext cx="762816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63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66614"/>
            <a:ext cx="116300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86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1457325"/>
            <a:ext cx="86677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3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43037"/>
            <a:ext cx="108680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428999"/>
            <a:ext cx="223224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8686" y="4551744"/>
            <a:ext cx="223224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86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08137"/>
            <a:ext cx="118014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268760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581150"/>
            <a:ext cx="109251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92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04950"/>
            <a:ext cx="107251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467099"/>
            <a:ext cx="396044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28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156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04864"/>
            <a:ext cx="964907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188712"/>
            <a:ext cx="964907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172560"/>
            <a:ext cx="10945216" cy="1787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4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787" y="2052637"/>
            <a:ext cx="56864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52786" y="3083952"/>
            <a:ext cx="457140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52786" y="4090949"/>
            <a:ext cx="4571405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49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33550"/>
            <a:ext cx="116871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0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495550"/>
            <a:ext cx="1164907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95462"/>
            <a:ext cx="1162050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2076450"/>
            <a:ext cx="101060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234851"/>
            <a:ext cx="187220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5024" y="3565939"/>
            <a:ext cx="99531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433637"/>
            <a:ext cx="11811000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573016"/>
            <a:ext cx="259228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987" y="1328737"/>
            <a:ext cx="62960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4077072"/>
            <a:ext cx="568863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4887300"/>
            <a:ext cx="568863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2057400"/>
            <a:ext cx="77914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98205" y="3083953"/>
            <a:ext cx="779352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98205" y="4056226"/>
            <a:ext cx="779352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2025-08-22T06:29:32Z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