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7" y="3356992"/>
            <a:ext cx="34385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4757712"/>
            <a:ext cx="71532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4606"/>
            <a:ext cx="114300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865859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919155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903003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962275"/>
            <a:ext cx="78105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7270"/>
            <a:ext cx="118014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3" y="1232868"/>
            <a:ext cx="11589370" cy="5621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4772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06084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118" y="4595704"/>
            <a:ext cx="15120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8898" y="6193010"/>
            <a:ext cx="1563366" cy="54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47825"/>
            <a:ext cx="116109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66850"/>
            <a:ext cx="117443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4307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64865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6412"/>
            <a:ext cx="116967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584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7892"/>
            <a:ext cx="10729192" cy="5465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050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93096"/>
            <a:ext cx="23762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221088"/>
            <a:ext cx="26642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6412"/>
            <a:ext cx="117157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94" y="2588543"/>
            <a:ext cx="11430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28800"/>
            <a:ext cx="109061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4462"/>
            <a:ext cx="11763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828800"/>
            <a:ext cx="86201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5936" y="2796511"/>
            <a:ext cx="4886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5936" y="3629888"/>
            <a:ext cx="6686328" cy="1527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8220"/>
            <a:ext cx="118681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52562"/>
            <a:ext cx="117729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14797"/>
            <a:ext cx="10877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6838" y="1340768"/>
            <a:ext cx="13573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7669" y="2382489"/>
            <a:ext cx="2216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3655" y="3702003"/>
            <a:ext cx="11060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9082" y="3667279"/>
            <a:ext cx="16935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6722" y="5013176"/>
            <a:ext cx="33112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319337"/>
            <a:ext cx="107537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857375"/>
            <a:ext cx="96583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9479" y="2756667"/>
            <a:ext cx="9625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9479" y="3786813"/>
            <a:ext cx="9625696" cy="1213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6850"/>
            <a:ext cx="109918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157412"/>
            <a:ext cx="80867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298" y="3460052"/>
            <a:ext cx="8250166" cy="184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132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28787"/>
            <a:ext cx="11820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771775"/>
            <a:ext cx="11506200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1049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19325"/>
            <a:ext cx="117824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86104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2025-08-22T02:44:07Z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