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59" r:id="rId2"/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60" r:id="rId11"/>
    <p:sldId id="361" r:id="rId12"/>
    <p:sldId id="362" r:id="rId13"/>
    <p:sldId id="363" r:id="rId14"/>
    <p:sldId id="364" r:id="rId15"/>
    <p:sldId id="365" r:id="rId16"/>
    <p:sldId id="366" r:id="rId17"/>
    <p:sldId id="367" r:id="rId18"/>
    <p:sldId id="368" r:id="rId19"/>
    <p:sldId id="369" r:id="rId20"/>
    <p:sldId id="370" r:id="rId21"/>
    <p:sldId id="371" r:id="rId22"/>
    <p:sldId id="372" r:id="rId23"/>
    <p:sldId id="373" r:id="rId24"/>
    <p:sldId id="374" r:id="rId25"/>
    <p:sldId id="375" r:id="rId26"/>
    <p:sldId id="376" r:id="rId27"/>
    <p:sldId id="377" r:id="rId28"/>
    <p:sldId id="378" r:id="rId29"/>
    <p:sldId id="379" r:id="rId30"/>
    <p:sldId id="380" r:id="rId31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208" y="2131373"/>
            <a:ext cx="10572750" cy="962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4221088"/>
            <a:ext cx="4505325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62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152650"/>
            <a:ext cx="11601450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646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82350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348880"/>
            <a:ext cx="54006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240130"/>
            <a:ext cx="6192688" cy="24931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6064354"/>
            <a:ext cx="54006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4363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3" y="1248093"/>
            <a:ext cx="9505056" cy="553954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916832"/>
            <a:ext cx="280831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2692336"/>
            <a:ext cx="8640960" cy="24648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5273491"/>
            <a:ext cx="54006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6141592"/>
            <a:ext cx="280831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544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348880"/>
            <a:ext cx="11706225" cy="183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161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7928" y="1268760"/>
            <a:ext cx="5400600" cy="53763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r="34002"/>
          <a:stretch/>
        </p:blipFill>
        <p:spPr>
          <a:xfrm>
            <a:off x="102865" y="1988840"/>
            <a:ext cx="4192935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352" y="2780928"/>
            <a:ext cx="2228850" cy="6000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32053" y="1237934"/>
            <a:ext cx="5498155" cy="5407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466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2524125"/>
            <a:ext cx="11811000" cy="180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084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43037"/>
            <a:ext cx="11725275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2420888"/>
            <a:ext cx="22322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1472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776412"/>
            <a:ext cx="11868150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4415929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2450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7768" y="1556792"/>
            <a:ext cx="3771900" cy="168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3501008"/>
            <a:ext cx="8477250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974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3792" y="3902993"/>
            <a:ext cx="4048125" cy="2943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675" y="1268760"/>
            <a:ext cx="11744325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193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7" y="1237982"/>
            <a:ext cx="11665296" cy="55753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2076450"/>
            <a:ext cx="10896600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3933056"/>
            <a:ext cx="20882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4870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50776"/>
            <a:ext cx="11791950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871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105025"/>
            <a:ext cx="10972800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431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2062" y="1395412"/>
            <a:ext cx="9667875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5111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5924550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420888"/>
            <a:ext cx="9420225" cy="3352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2204864"/>
            <a:ext cx="9793088" cy="37444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4785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412776"/>
            <a:ext cx="9401175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988840"/>
            <a:ext cx="10153128" cy="37101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215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257300"/>
            <a:ext cx="1167765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631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590675"/>
            <a:ext cx="10715625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4437112"/>
            <a:ext cx="28803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862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96600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257900"/>
            <a:ext cx="7272808" cy="15508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5017252"/>
            <a:ext cx="72728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5873778"/>
            <a:ext cx="72728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2434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9475" y="2657475"/>
            <a:ext cx="5353050" cy="154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7" y="3440688"/>
            <a:ext cx="548483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3863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407765"/>
            <a:ext cx="11172825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1407765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399142" cy="5161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928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2781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3356992"/>
            <a:ext cx="3467100" cy="3343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6301" y="4149080"/>
            <a:ext cx="4991100" cy="676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6301" y="4975113"/>
            <a:ext cx="4991100" cy="8001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488488" y="3335732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732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971675"/>
            <a:ext cx="11725275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1971675"/>
            <a:ext cx="2592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32041" y="2978673"/>
            <a:ext cx="103982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81024" y="2978673"/>
            <a:ext cx="103982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9474" y="4043544"/>
            <a:ext cx="313628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03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947862"/>
            <a:ext cx="11868150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149080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893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052736"/>
            <a:ext cx="9534525" cy="3067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4674" y="4019550"/>
            <a:ext cx="8667750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456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605087"/>
            <a:ext cx="11696700" cy="164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569445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293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62087"/>
            <a:ext cx="11296650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720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2025-08-22T07:03:21Z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