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008" y="4365104"/>
            <a:ext cx="99631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37052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060848"/>
            <a:ext cx="2486025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2041798"/>
            <a:ext cx="23050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492896"/>
            <a:ext cx="56483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6792"/>
            <a:ext cx="24860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7409" y="2492896"/>
            <a:ext cx="57626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8886"/>
            <a:ext cx="112204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1122045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675281"/>
            <a:ext cx="1122045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3050"/>
            <a:ext cx="118586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301"/>
            <a:ext cx="111442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5313" y="422108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12204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353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481137"/>
            <a:ext cx="91916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5" y="1490662"/>
            <a:ext cx="9582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966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429" y="3105278"/>
            <a:ext cx="3638550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79" y="3119565"/>
            <a:ext cx="3390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252" y="3068960"/>
            <a:ext cx="4305300" cy="367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357" y="2978472"/>
            <a:ext cx="40671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90675"/>
            <a:ext cx="117062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488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41168"/>
            <a:ext cx="107156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38350"/>
            <a:ext cx="11811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09775"/>
            <a:ext cx="11134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0200"/>
            <a:ext cx="11029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8421"/>
            <a:ext cx="112395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295400"/>
            <a:ext cx="80772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295400"/>
            <a:ext cx="23050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85937"/>
            <a:ext cx="104870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50901"/>
            <a:ext cx="5976664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2025-08-22T07:10:29Z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