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  <p:sldId id="376" r:id="rId19"/>
    <p:sldId id="387" r:id="rId20"/>
    <p:sldId id="377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077" y="2420888"/>
            <a:ext cx="746760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356992"/>
            <a:ext cx="37623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843087"/>
            <a:ext cx="840105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843087"/>
            <a:ext cx="33528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2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11918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501008"/>
            <a:ext cx="3429000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9964" y="3501008"/>
            <a:ext cx="33528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53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38350"/>
            <a:ext cx="110490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975" y="2636912"/>
            <a:ext cx="11150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5" y="3366117"/>
            <a:ext cx="11150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975" y="4095322"/>
            <a:ext cx="11150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1947"/>
            <a:ext cx="116776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38287"/>
            <a:ext cx="112014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5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895475"/>
            <a:ext cx="103822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7" y="1895475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9866" y="1895475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8990" y="2682553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7329" y="3423333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5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914525"/>
            <a:ext cx="102393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013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312192"/>
            <a:ext cx="6368852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21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789040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9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8077"/>
          <a:stretch/>
        </p:blipFill>
        <p:spPr>
          <a:xfrm>
            <a:off x="4151784" y="1757680"/>
            <a:ext cx="644086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201930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3" y="1772816"/>
            <a:ext cx="6368852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5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243137"/>
            <a:ext cx="110299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1703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4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224087"/>
            <a:ext cx="111442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00175"/>
            <a:ext cx="108870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00237"/>
            <a:ext cx="111728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95189"/>
            <a:ext cx="109918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7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95462"/>
            <a:ext cx="110680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975" y="2636912"/>
            <a:ext cx="58220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5" y="3423990"/>
            <a:ext cx="58220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975" y="4072172"/>
            <a:ext cx="58220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1600"/>
            <a:ext cx="116967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5502"/>
            <a:ext cx="10585176" cy="54458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437112"/>
            <a:ext cx="12135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5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2025-08-22T08:13:13Z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