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60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14" y="3933056"/>
            <a:ext cx="70008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963" y="5157192"/>
            <a:ext cx="39147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9572"/>
            <a:ext cx="11277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013176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38375"/>
            <a:ext cx="92964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6080" y="3104964"/>
            <a:ext cx="888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6080" y="3996214"/>
            <a:ext cx="888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344"/>
            <a:ext cx="11017224" cy="54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33650"/>
            <a:ext cx="104489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4012"/>
            <a:ext cx="11229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256"/>
          <a:stretch/>
        </p:blipFill>
        <p:spPr>
          <a:xfrm>
            <a:off x="119336" y="2420888"/>
            <a:ext cx="1186815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6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531"/>
          <a:stretch/>
        </p:blipFill>
        <p:spPr>
          <a:xfrm>
            <a:off x="119336" y="1484784"/>
            <a:ext cx="11868150" cy="25169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17032"/>
            <a:ext cx="45434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9022" y="33929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0325"/>
            <a:ext cx="110109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861048"/>
            <a:ext cx="62579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93" y="1628800"/>
            <a:ext cx="116014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271"/>
            <a:ext cx="1163002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57412"/>
            <a:ext cx="110394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0637"/>
            <a:ext cx="116681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7251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33662"/>
            <a:ext cx="11601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68761"/>
            <a:ext cx="10297143" cy="5489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9411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10" y="1268761"/>
            <a:ext cx="512445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372" y="2204864"/>
            <a:ext cx="5220579" cy="3060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622" y="5381605"/>
            <a:ext cx="58364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7622" y="6145534"/>
            <a:ext cx="58364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2231"/>
            <a:ext cx="116776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05025"/>
            <a:ext cx="103346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6968" y="2348880"/>
            <a:ext cx="309634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5086"/>
            <a:ext cx="11039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05407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96657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76333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98136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66403"/>
            <a:ext cx="11820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05025"/>
            <a:ext cx="107727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4885"/>
            <a:ext cx="109918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21152"/>
            <a:ext cx="6336704" cy="2340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13883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69152" cy="545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1724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3308" y="2420888"/>
            <a:ext cx="79310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308" y="3323714"/>
            <a:ext cx="79310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3308" y="4272838"/>
            <a:ext cx="79310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3308" y="5106215"/>
            <a:ext cx="79310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61281"/>
            <a:ext cx="108680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874" y="2348880"/>
            <a:ext cx="44490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874" y="3251704"/>
            <a:ext cx="10891138" cy="1617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874" y="5011057"/>
            <a:ext cx="44490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4038"/>
            <a:ext cx="11772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149080"/>
            <a:ext cx="43910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28498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773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04864"/>
            <a:ext cx="35814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34888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36745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4718" y="5520343"/>
            <a:ext cx="1599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2172" y="5520343"/>
            <a:ext cx="1599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20888"/>
            <a:ext cx="67151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900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33525"/>
            <a:ext cx="102679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439463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0056" y="4481185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7" y="4481185"/>
            <a:ext cx="1584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76462"/>
            <a:ext cx="118872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2025-08-22T03:47:32Z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