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5" r:id="rId18"/>
    <p:sldId id="377" r:id="rId19"/>
    <p:sldId id="376" r:id="rId20"/>
    <p:sldId id="378" r:id="rId21"/>
    <p:sldId id="379" r:id="rId22"/>
    <p:sldId id="380" r:id="rId23"/>
    <p:sldId id="381" r:id="rId24"/>
    <p:sldId id="382" r:id="rId25"/>
    <p:sldId id="383" r:id="rId26"/>
    <p:sldId id="384" r:id="rId27"/>
    <p:sldId id="385" r:id="rId28"/>
    <p:sldId id="386" r:id="rId29"/>
    <p:sldId id="302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331" r:id="rId38"/>
    <p:sldId id="387" r:id="rId39"/>
    <p:sldId id="388" r:id="rId40"/>
    <p:sldId id="389" r:id="rId41"/>
    <p:sldId id="390" r:id="rId42"/>
    <p:sldId id="391" r:id="rId43"/>
    <p:sldId id="392" r:id="rId44"/>
    <p:sldId id="393" r:id="rId45"/>
    <p:sldId id="394" r:id="rId46"/>
    <p:sldId id="395" r:id="rId47"/>
    <p:sldId id="396" r:id="rId48"/>
    <p:sldId id="397" r:id="rId49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645024"/>
            <a:ext cx="5095875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0768"/>
            <a:ext cx="80010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2071" y="2132856"/>
            <a:ext cx="682224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2071" y="3058830"/>
            <a:ext cx="682224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2071" y="3961656"/>
            <a:ext cx="798248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2071" y="4864481"/>
            <a:ext cx="798248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82071" y="5778881"/>
            <a:ext cx="798248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92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53" y="1340768"/>
            <a:ext cx="118872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53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115675" cy="45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1789"/>
          <a:stretch/>
        </p:blipFill>
        <p:spPr>
          <a:xfrm>
            <a:off x="7417941" y="1628800"/>
            <a:ext cx="4310261" cy="3819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3356727"/>
            <a:ext cx="52565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178530"/>
            <a:ext cx="52565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127654"/>
            <a:ext cx="52565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268760"/>
            <a:ext cx="70485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08920"/>
            <a:ext cx="52565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565446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572443"/>
            <a:ext cx="71287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5347946"/>
            <a:ext cx="7128792" cy="1198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17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3154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52565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228556"/>
            <a:ext cx="52565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119807"/>
            <a:ext cx="756084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092081"/>
            <a:ext cx="756084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15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290637"/>
            <a:ext cx="105251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2342" y="2204864"/>
            <a:ext cx="712586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342" y="3068960"/>
            <a:ext cx="712586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342" y="3969038"/>
            <a:ext cx="712586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342" y="4839886"/>
            <a:ext cx="712586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5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5900"/>
            <a:ext cx="117348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88002"/>
            <a:ext cx="86409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59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2290762"/>
            <a:ext cx="601980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512" y="4725144"/>
            <a:ext cx="100869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21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09725"/>
            <a:ext cx="118681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86409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42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628800"/>
            <a:ext cx="464820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157192"/>
            <a:ext cx="99726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49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24075"/>
            <a:ext cx="109251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2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51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566987"/>
            <a:ext cx="989647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420888"/>
            <a:ext cx="100811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3610" y="3451035"/>
            <a:ext cx="100811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83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76139"/>
            <a:ext cx="117443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43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06125" cy="501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224" y="1700808"/>
            <a:ext cx="5267325" cy="2476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2420888"/>
            <a:ext cx="417646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300564"/>
            <a:ext cx="5422776" cy="1496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920766"/>
            <a:ext cx="68407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835166"/>
            <a:ext cx="68407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47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412776"/>
            <a:ext cx="80486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04864"/>
            <a:ext cx="65527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003517"/>
            <a:ext cx="65527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917917"/>
            <a:ext cx="806489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786017"/>
            <a:ext cx="8064896" cy="1093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90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252662"/>
            <a:ext cx="56388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4552" y="2996952"/>
            <a:ext cx="476361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4552" y="3980800"/>
            <a:ext cx="476361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31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04941"/>
            <a:ext cx="58674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165551"/>
            <a:ext cx="770572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0622" y="1772816"/>
            <a:ext cx="623561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0622" y="2652492"/>
            <a:ext cx="623561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0622" y="3464982"/>
            <a:ext cx="623561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0622" y="4365545"/>
            <a:ext cx="623561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20622" y="5025302"/>
            <a:ext cx="623561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0621" y="5951276"/>
            <a:ext cx="767664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50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014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32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013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325" y="6021660"/>
            <a:ext cx="951547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96327" y="5287284"/>
            <a:ext cx="86409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23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66925"/>
            <a:ext cx="116967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86409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3264"/>
            <a:ext cx="117633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953844"/>
            <a:ext cx="1014412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3031" y="5121166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49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469110"/>
            <a:ext cx="95631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487" y="1414462"/>
            <a:ext cx="439102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356992"/>
            <a:ext cx="23717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09775"/>
            <a:ext cx="110204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933056"/>
            <a:ext cx="86409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6139"/>
            <a:ext cx="116776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57350"/>
            <a:ext cx="109156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5104"/>
            <a:ext cx="878497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200275"/>
            <a:ext cx="106203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86951"/>
            <a:ext cx="88569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12925"/>
            <a:ext cx="88569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62100"/>
            <a:ext cx="116109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8680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746" y="3362910"/>
            <a:ext cx="6495381" cy="1650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746" y="4917191"/>
            <a:ext cx="9735742" cy="1824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2690812"/>
            <a:ext cx="6448425" cy="147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8460" y="3483089"/>
            <a:ext cx="3453563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11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38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05025"/>
            <a:ext cx="117157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68877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0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540"/>
          <a:stretch/>
        </p:blipFill>
        <p:spPr>
          <a:xfrm>
            <a:off x="767408" y="1340768"/>
            <a:ext cx="10585176" cy="42489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17" y="6021288"/>
            <a:ext cx="1012507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2779" y="5019705"/>
            <a:ext cx="1647825" cy="523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7722" y="4905648"/>
            <a:ext cx="86409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69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38287"/>
            <a:ext cx="116395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636912"/>
            <a:ext cx="309634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0829" y="4509120"/>
            <a:ext cx="259974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95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33078"/>
            <a:ext cx="117824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89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619375"/>
            <a:ext cx="108489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7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061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6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704975"/>
            <a:ext cx="83629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06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12776"/>
            <a:ext cx="85153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4442" y="2240846"/>
            <a:ext cx="677183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4442" y="3201545"/>
            <a:ext cx="677183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4442" y="4092796"/>
            <a:ext cx="958015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4442" y="4960898"/>
            <a:ext cx="958015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4442" y="5759551"/>
            <a:ext cx="958015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41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5821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49080"/>
            <a:ext cx="756084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040331"/>
            <a:ext cx="756084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7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52600"/>
            <a:ext cx="108585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1046981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76744"/>
            <a:ext cx="11089232" cy="1628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12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556" y="4581128"/>
            <a:ext cx="98393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196752"/>
            <a:ext cx="31527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3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24125"/>
            <a:ext cx="1169670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429000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27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467819"/>
            <a:ext cx="476250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125770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643"/>
            <a:ext cx="117157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00187"/>
            <a:ext cx="1128712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13176"/>
            <a:ext cx="7505700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2437" y="2420888"/>
            <a:ext cx="521151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437" y="3427886"/>
            <a:ext cx="521151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437" y="4191815"/>
            <a:ext cx="521151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437" y="4978894"/>
            <a:ext cx="751577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2437" y="5962742"/>
            <a:ext cx="751577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65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2025-08-22T08:10:40Z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