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4" r:id="rId14"/>
    <p:sldId id="365" r:id="rId15"/>
    <p:sldId id="366" r:id="rId16"/>
    <p:sldId id="363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84" r:id="rId26"/>
    <p:sldId id="375" r:id="rId27"/>
    <p:sldId id="376" r:id="rId28"/>
    <p:sldId id="377" r:id="rId29"/>
    <p:sldId id="378" r:id="rId30"/>
    <p:sldId id="379" r:id="rId31"/>
    <p:sldId id="38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50" y="4168502"/>
            <a:ext cx="7505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0960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56249"/>
            <a:ext cx="621030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299581"/>
            <a:ext cx="6984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79257"/>
            <a:ext cx="698477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404937"/>
            <a:ext cx="94488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97649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96148"/>
            <a:ext cx="97649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266825"/>
            <a:ext cx="91916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38907"/>
            <a:ext cx="8208912" cy="126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40386"/>
            <a:ext cx="8208912" cy="126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57300"/>
            <a:ext cx="11610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852936"/>
            <a:ext cx="113052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63164"/>
            <a:ext cx="113052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681736"/>
            <a:ext cx="113052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688734"/>
            <a:ext cx="113052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6967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8394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4502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0130"/>
            <a:ext cx="117919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4405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14450"/>
            <a:ext cx="108394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2162175"/>
            <a:ext cx="93059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5475"/>
            <a:ext cx="115824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429000"/>
            <a:ext cx="11521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43087"/>
            <a:ext cx="118395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49080"/>
            <a:ext cx="27363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060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77048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09108"/>
            <a:ext cx="77048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76387"/>
            <a:ext cx="98774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546" y="3428999"/>
            <a:ext cx="854385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2546" y="4447571"/>
            <a:ext cx="8543853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072"/>
          <a:stretch/>
        </p:blipFill>
        <p:spPr>
          <a:xfrm>
            <a:off x="119336" y="2708920"/>
            <a:ext cx="11934825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916"/>
          <a:stretch/>
        </p:blipFill>
        <p:spPr>
          <a:xfrm>
            <a:off x="119336" y="1340768"/>
            <a:ext cx="11934825" cy="27939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311" y="4214589"/>
            <a:ext cx="1099185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392671"/>
            <a:ext cx="1101722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9000"/>
            <a:ext cx="11017224" cy="2624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9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86835"/>
            <a:ext cx="11305256" cy="545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5835"/>
            <a:ext cx="108680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572625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64904"/>
            <a:ext cx="87849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092762"/>
            <a:ext cx="87849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643769"/>
            <a:ext cx="87849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012651"/>
            <a:ext cx="7629525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84969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052918"/>
            <a:ext cx="84969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684948"/>
            <a:ext cx="8496944" cy="1128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24025"/>
            <a:ext cx="11668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15199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2247900"/>
            <a:ext cx="40862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9482" y="3789040"/>
            <a:ext cx="355868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62137"/>
            <a:ext cx="117252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570890" cy="28510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4218384"/>
            <a:ext cx="10251876" cy="26238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4365104"/>
            <a:ext cx="25922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5510998"/>
            <a:ext cx="3960440" cy="1086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7800"/>
            <a:ext cx="11601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4180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90712"/>
            <a:ext cx="116776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52587"/>
            <a:ext cx="11553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5" y="263691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5545" y="263691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5515" y="2636912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4537" y="4107059"/>
            <a:ext cx="1551007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96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9696" y="1586779"/>
            <a:ext cx="194052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859994"/>
            <a:ext cx="1656184" cy="1145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297835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3645" y="4182117"/>
            <a:ext cx="936104" cy="1479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5188" y="4365104"/>
            <a:ext cx="1660851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2025-08-22T06:25:49Z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