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213" y="5013176"/>
            <a:ext cx="7534275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001" y="3638438"/>
            <a:ext cx="94107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12026"/>
            <a:ext cx="11017224" cy="560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5805264"/>
            <a:ext cx="6096000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060848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917375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704454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341060"/>
            <a:ext cx="4320480" cy="2472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02058" y="5785842"/>
            <a:ext cx="62258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81629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060848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859501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878073"/>
            <a:ext cx="7992888" cy="233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556792"/>
            <a:ext cx="60102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48880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159108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969336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733265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5670814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061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2609850"/>
            <a:ext cx="120681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62236"/>
            <a:ext cx="110871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91272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13074"/>
            <a:ext cx="6264696" cy="2440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636912"/>
            <a:ext cx="5781675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646" y="3573016"/>
            <a:ext cx="56384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5360"/>
            <a:ext cx="1118235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551" y="6021660"/>
            <a:ext cx="569595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318342"/>
            <a:ext cx="4824536" cy="2342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10084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911071"/>
            <a:ext cx="5414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72507" y="5949280"/>
            <a:ext cx="56939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19262"/>
            <a:ext cx="105156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200" y="2780927"/>
            <a:ext cx="6769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0" y="3573016"/>
            <a:ext cx="10730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200" y="4429542"/>
            <a:ext cx="10730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4197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348880"/>
            <a:ext cx="10225136" cy="444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05025"/>
            <a:ext cx="116586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1200"/>
            <a:ext cx="112395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250" y="3104964"/>
            <a:ext cx="45396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250" y="3949916"/>
            <a:ext cx="52597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556792"/>
            <a:ext cx="58293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9138" y="4365104"/>
            <a:ext cx="68972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9138" y="5325803"/>
            <a:ext cx="68972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0050"/>
            <a:ext cx="10585176" cy="534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6967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1271"/>
            <a:ext cx="111156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5" y="2060848"/>
            <a:ext cx="11065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0115" y="2894226"/>
            <a:ext cx="31377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3" y="537321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400175"/>
            <a:ext cx="80010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2776"/>
            <a:ext cx="82867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7602" y="2132856"/>
            <a:ext cx="7326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7602" y="2954659"/>
            <a:ext cx="7326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7602" y="3602841"/>
            <a:ext cx="7326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7602" y="4343621"/>
            <a:ext cx="7326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37602" y="5153849"/>
            <a:ext cx="7326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643187"/>
            <a:ext cx="11753850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28303"/>
            <a:ext cx="91916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80779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221559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973913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714693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0775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54265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10792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897870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2776"/>
            <a:ext cx="84486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05064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838441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6785"/>
            <a:ext cx="112585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2109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90687"/>
            <a:ext cx="118110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33600"/>
            <a:ext cx="111537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869160"/>
            <a:ext cx="41338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2025-08-22T03:59:49Z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