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025" y="3086100"/>
            <a:ext cx="569595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4075" y="4653136"/>
            <a:ext cx="79438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38" y="1359371"/>
            <a:ext cx="120872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519237"/>
            <a:ext cx="83820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780926"/>
            <a:ext cx="4896544" cy="129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169888"/>
            <a:ext cx="4896544" cy="129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981200"/>
            <a:ext cx="57912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24944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5011" y="2924944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1112" y="3789040"/>
            <a:ext cx="4755088" cy="130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709737"/>
            <a:ext cx="119253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685925"/>
            <a:ext cx="87915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12976"/>
            <a:ext cx="59046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613513"/>
            <a:ext cx="59046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204864"/>
            <a:ext cx="43624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4276" y="2996952"/>
            <a:ext cx="43876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4276" y="3888203"/>
            <a:ext cx="43876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338387"/>
            <a:ext cx="116871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96752"/>
            <a:ext cx="58483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708920"/>
            <a:ext cx="27363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4077072"/>
            <a:ext cx="27363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5489183"/>
            <a:ext cx="27363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2728912"/>
            <a:ext cx="6029325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704651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5799" y="3457006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36154"/>
            <a:ext cx="118491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00175"/>
            <a:ext cx="11591925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6532"/>
            <a:ext cx="10585176" cy="5506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221088"/>
            <a:ext cx="9073008" cy="2636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2090737"/>
            <a:ext cx="49625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4736" y="3573016"/>
            <a:ext cx="3129335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969"/>
            <a:ext cx="117633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81844"/>
            <a:ext cx="112014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0888"/>
            <a:ext cx="11129392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262062"/>
            <a:ext cx="79629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1990725"/>
            <a:ext cx="68103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0812" y="3717031"/>
            <a:ext cx="2829124" cy="1150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0502"/>
            <a:ext cx="107632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4490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5835"/>
            <a:ext cx="114585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33500"/>
            <a:ext cx="111633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005064"/>
            <a:ext cx="158417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26393"/>
            <a:ext cx="87249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852936"/>
            <a:ext cx="37444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195599"/>
            <a:ext cx="37444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5898" y="5630860"/>
            <a:ext cx="817451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82089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49080"/>
            <a:ext cx="295232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8794" y="4149080"/>
            <a:ext cx="267921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3568" y="4149080"/>
            <a:ext cx="41729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92040" y="4149080"/>
            <a:ext cx="120923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342" y="5584341"/>
            <a:ext cx="376444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780928"/>
            <a:ext cx="48101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47825"/>
            <a:ext cx="117729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547812"/>
            <a:ext cx="98774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104962"/>
            <a:ext cx="5976664" cy="1116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540222"/>
            <a:ext cx="5976664" cy="1116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162175"/>
            <a:ext cx="94678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5474" y="2924944"/>
            <a:ext cx="90410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5473" y="3885643"/>
            <a:ext cx="94544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1600"/>
            <a:ext cx="117729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628775"/>
            <a:ext cx="83534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104964"/>
            <a:ext cx="4104456" cy="1116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621247"/>
            <a:ext cx="4104456" cy="1116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171700"/>
            <a:ext cx="69627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218" y="2171700"/>
            <a:ext cx="3628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6445" y="3062950"/>
            <a:ext cx="55897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6445" y="3942626"/>
            <a:ext cx="55897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2025-08-22T03:06:51Z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