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229600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361" y="3929236"/>
            <a:ext cx="94011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73" y="5388049"/>
            <a:ext cx="7448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0786"/>
            <a:ext cx="11620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19350"/>
            <a:ext cx="116300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6875"/>
            <a:ext cx="117348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51756"/>
            <a:ext cx="1117282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556792"/>
            <a:ext cx="5543550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221088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00764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99170"/>
            <a:ext cx="92202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11119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671818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91943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45239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09168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723568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1056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72755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59833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0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0175"/>
            <a:ext cx="115728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38425"/>
            <a:ext cx="117252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692" y="1556792"/>
            <a:ext cx="6048375" cy="470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221088"/>
            <a:ext cx="468052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887842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298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5930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8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9361"/>
            <a:ext cx="110299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38276"/>
            <a:ext cx="9649072" cy="2278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733256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4467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261" y="3550555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61" y="4453381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9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36393"/>
            <a:ext cx="101727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077072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52587"/>
            <a:ext cx="113538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04714"/>
            <a:ext cx="11087100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41192"/>
            <a:ext cx="3276600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8916" y="4221087"/>
            <a:ext cx="5449051" cy="1592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72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5" y="2204864"/>
            <a:ext cx="65882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5" y="3153988"/>
            <a:ext cx="6588249" cy="3368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6106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96114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48469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16570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700418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10585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49146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4082522"/>
            <a:ext cx="11346557" cy="147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749277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81275"/>
            <a:ext cx="116490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937104" cy="54719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08703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61057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98607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85685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0419"/>
            <a:ext cx="110394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224" y="4941168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410419"/>
            <a:ext cx="4333875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224" y="5878717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3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0079"/>
            <a:ext cx="9577064" cy="54512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16832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993278"/>
            <a:ext cx="8784976" cy="2210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308215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060570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9479"/>
            <a:ext cx="11620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62175"/>
            <a:ext cx="117348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4219"/>
            <a:ext cx="11163300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12776"/>
            <a:ext cx="4410075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8298" y="3281709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298" y="3976190"/>
            <a:ext cx="6039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298" y="4869160"/>
            <a:ext cx="72018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298" y="5876158"/>
            <a:ext cx="72018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7533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42270"/>
            <a:ext cx="70389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8113"/>
            <a:ext cx="7537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22513"/>
            <a:ext cx="7537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09591"/>
            <a:ext cx="7537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2025-08-22T04:17:04Z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