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484784"/>
            <a:ext cx="9982200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6737" y="3356992"/>
            <a:ext cx="3438525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6649" y="5010125"/>
            <a:ext cx="483870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39205"/>
            <a:ext cx="1184910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64502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758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814512"/>
            <a:ext cx="1191577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395723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717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7707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963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" y="2705100"/>
            <a:ext cx="10201275" cy="144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2780928"/>
            <a:ext cx="100811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148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86222"/>
            <a:ext cx="1174432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027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724025"/>
            <a:ext cx="1075372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9386" y="2708920"/>
            <a:ext cx="9059021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9386" y="4202054"/>
            <a:ext cx="1100323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673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162175"/>
            <a:ext cx="10791825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3284984"/>
            <a:ext cx="2016224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70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400175"/>
            <a:ext cx="1193482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04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857375"/>
            <a:ext cx="10810875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66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99170"/>
            <a:ext cx="1091565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55679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68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0812" y="2228850"/>
            <a:ext cx="6810375" cy="2400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76139"/>
            <a:ext cx="1182052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14908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988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345"/>
            <a:ext cx="1178242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1700808"/>
            <a:ext cx="79208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218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85925"/>
            <a:ext cx="117157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5" y="2996952"/>
            <a:ext cx="139337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5554" y="4281742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992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171700"/>
            <a:ext cx="1177290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809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1976437"/>
            <a:ext cx="10067925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645024"/>
            <a:ext cx="10153128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05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58500" cy="2447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945210"/>
            <a:ext cx="4591050" cy="2724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4005064"/>
            <a:ext cx="475252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521347"/>
            <a:ext cx="475252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264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700808"/>
            <a:ext cx="3343275" cy="4000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28486" y="3181256"/>
            <a:ext cx="3719442" cy="11300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28486" y="4725144"/>
            <a:ext cx="3719442" cy="11300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244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0027"/>
            <a:ext cx="1167765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40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09700"/>
            <a:ext cx="110490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7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19361"/>
            <a:ext cx="1104900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484784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0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71612"/>
            <a:ext cx="1158240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7161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638300"/>
            <a:ext cx="1085850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4365104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143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485900"/>
            <a:ext cx="1037272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87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1087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780928"/>
            <a:ext cx="453650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5" y="4158314"/>
            <a:ext cx="10666859" cy="11428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4" y="5733256"/>
            <a:ext cx="45365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86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109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4005064"/>
            <a:ext cx="77048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931038"/>
            <a:ext cx="7704856" cy="10769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4756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3025"/>
            <a:ext cx="1168717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0486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6201"/>
          <a:stretch/>
        </p:blipFill>
        <p:spPr>
          <a:xfrm>
            <a:off x="267270" y="1520006"/>
            <a:ext cx="11589370" cy="241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99695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35036" y="299695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49288"/>
            <a:ext cx="1111567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924944"/>
            <a:ext cx="3528392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4653136"/>
            <a:ext cx="1872208" cy="11935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279351"/>
            <a:ext cx="1057275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204864"/>
            <a:ext cx="115212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97672" y="3861048"/>
            <a:ext cx="119041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3662" y="5400481"/>
            <a:ext cx="159041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585912"/>
            <a:ext cx="1085850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077072"/>
            <a:ext cx="4536504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9080" y="4077072"/>
            <a:ext cx="4536504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966912"/>
            <a:ext cx="10544175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933056"/>
            <a:ext cx="36724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8256" y="3717032"/>
            <a:ext cx="4174247" cy="968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2025-08-22T02:47:50Z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