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59" r:id="rId2"/>
    <p:sldId id="302" r:id="rId3"/>
    <p:sldId id="324" r:id="rId4"/>
    <p:sldId id="325" r:id="rId5"/>
    <p:sldId id="326" r:id="rId6"/>
    <p:sldId id="328" r:id="rId7"/>
    <p:sldId id="327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6EF6D-FF06-4660-B0D5-264763246CA1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EE76F-4DDF-4D9B-B9B0-48646746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38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EE76F-4DDF-4D9B-B9B0-48646746D5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85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933056"/>
            <a:ext cx="44481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472" y="5386734"/>
            <a:ext cx="44672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43050"/>
            <a:ext cx="114490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636912"/>
            <a:ext cx="34563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636912"/>
            <a:ext cx="216090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510" y="3539737"/>
            <a:ext cx="81901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7337"/>
            <a:ext cx="113823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00808"/>
            <a:ext cx="33843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59" y="1700808"/>
            <a:ext cx="310991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405" y="2603634"/>
            <a:ext cx="83815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8825"/>
            <a:ext cx="117348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5077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4975"/>
            <a:ext cx="114966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87363"/>
            <a:ext cx="11934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76387"/>
            <a:ext cx="11458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6330"/>
            <a:ext cx="116300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725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149"/>
          <a:stretch/>
        </p:blipFill>
        <p:spPr>
          <a:xfrm>
            <a:off x="695400" y="1335360"/>
            <a:ext cx="10763250" cy="1805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84984"/>
            <a:ext cx="7858125" cy="330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670621"/>
            <a:ext cx="3990975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3789040"/>
            <a:ext cx="3895725" cy="82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472" y="24414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1575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6021288"/>
            <a:ext cx="108012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19200"/>
            <a:ext cx="116014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82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852" y="4869160"/>
            <a:ext cx="672329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52" y="5667813"/>
            <a:ext cx="672329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366962"/>
            <a:ext cx="89154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618" y="3284984"/>
            <a:ext cx="946694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1587"/>
            <a:ext cx="116014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617110"/>
            <a:ext cx="16561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85925"/>
            <a:ext cx="109918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156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96" y="2276872"/>
            <a:ext cx="5306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96" y="3272295"/>
            <a:ext cx="5306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96" y="3978351"/>
            <a:ext cx="5306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96" y="4881176"/>
            <a:ext cx="5306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96" y="5737703"/>
            <a:ext cx="5306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1643062"/>
            <a:ext cx="58769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7496" y="2564904"/>
            <a:ext cx="473866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7496" y="4069613"/>
            <a:ext cx="473866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7343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6992"/>
            <a:ext cx="28860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140967"/>
            <a:ext cx="4392488" cy="270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573016"/>
            <a:ext cx="27527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32812"/>
            <a:ext cx="8601075" cy="211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700" y="3564004"/>
            <a:ext cx="4191444" cy="2529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2100"/>
            <a:ext cx="11620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11" y="1628800"/>
            <a:ext cx="970597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340768"/>
            <a:ext cx="28479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7" y="1340767"/>
            <a:ext cx="3208015" cy="2524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823" y="3501008"/>
            <a:ext cx="841646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13176"/>
            <a:ext cx="102971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257425"/>
            <a:ext cx="94297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124" y="2996952"/>
            <a:ext cx="98994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124" y="3865054"/>
            <a:ext cx="9899451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819275"/>
            <a:ext cx="35052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975" y="5229200"/>
            <a:ext cx="95440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9180"/>
            <a:ext cx="11744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276872"/>
            <a:ext cx="44862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6" y="4581128"/>
            <a:ext cx="99155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490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376" y="3717032"/>
            <a:ext cx="43910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7784" y="3464982"/>
            <a:ext cx="142584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5025"/>
            <a:ext cx="116586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12976"/>
            <a:ext cx="9361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883868"/>
            <a:ext cx="45053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2025-08-22T07:40:21Z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