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8" r:id="rId7"/>
    <p:sldId id="329" r:id="rId8"/>
    <p:sldId id="330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77072"/>
            <a:ext cx="52482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1290637"/>
            <a:ext cx="49530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36004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139853"/>
            <a:ext cx="3600400" cy="1009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517241"/>
            <a:ext cx="3600400" cy="1009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57312"/>
            <a:ext cx="119443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903"/>
          <a:stretch/>
        </p:blipFill>
        <p:spPr>
          <a:xfrm>
            <a:off x="551384" y="1227624"/>
            <a:ext cx="10945216" cy="4856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124576"/>
            <a:ext cx="8856984" cy="668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5446281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43162"/>
            <a:ext cx="116776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43162"/>
            <a:ext cx="2160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739" y="3531182"/>
            <a:ext cx="2160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76412"/>
            <a:ext cx="118491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3987"/>
            <a:ext cx="110490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556792"/>
            <a:ext cx="22322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586939"/>
            <a:ext cx="3161897" cy="1058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952752"/>
            <a:ext cx="4187929" cy="1348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57387"/>
            <a:ext cx="110585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85880"/>
            <a:ext cx="2160240" cy="1299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8914" y="3444290"/>
            <a:ext cx="6065477" cy="1299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88504"/>
            <a:ext cx="11849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62683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2195512"/>
            <a:ext cx="831532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19312"/>
            <a:ext cx="116967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481137"/>
            <a:ext cx="8648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650" y="3083952"/>
            <a:ext cx="432435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650" y="4125673"/>
            <a:ext cx="4324350" cy="131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05025"/>
            <a:ext cx="10925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48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20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633" y="3573016"/>
            <a:ext cx="20581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8535" y="5876378"/>
            <a:ext cx="112597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93305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4877" y="5206271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0100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585" y="5584451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53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5919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0678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70037"/>
            <a:ext cx="10925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58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041" y="3826544"/>
            <a:ext cx="1010648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041" y="4787243"/>
            <a:ext cx="1010648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1462"/>
            <a:ext cx="116776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52687"/>
            <a:ext cx="117252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30995"/>
            <a:ext cx="266429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3512"/>
            <a:ext cx="117252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50912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500187"/>
            <a:ext cx="82486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94891"/>
            <a:ext cx="20882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3219" y="3891256"/>
            <a:ext cx="2088232" cy="112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724025"/>
            <a:ext cx="7553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878" y="1724025"/>
            <a:ext cx="1622306" cy="1272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5787" y="3668241"/>
            <a:ext cx="1622306" cy="1272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571625"/>
            <a:ext cx="6543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717032"/>
            <a:ext cx="47525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576119"/>
            <a:ext cx="47525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2025-08-22T05:15:01Z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