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650" y="3785220"/>
            <a:ext cx="94107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5013176"/>
            <a:ext cx="75342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37" y="1340768"/>
            <a:ext cx="1163002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785"/>
          <a:stretch/>
        </p:blipFill>
        <p:spPr>
          <a:xfrm>
            <a:off x="7320136" y="3992116"/>
            <a:ext cx="3695700" cy="28658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51561" y="395917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85925"/>
            <a:ext cx="1125855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556792"/>
            <a:ext cx="3581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2422"/>
            <a:ext cx="11753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93279"/>
            <a:ext cx="1124902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45454"/>
            <a:ext cx="4191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4493"/>
            <a:ext cx="116871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19212"/>
            <a:ext cx="110585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192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5625"/>
            <a:ext cx="11233248" cy="3355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46" y="4561300"/>
            <a:ext cx="10292622" cy="22520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517232"/>
            <a:ext cx="1080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19262"/>
            <a:ext cx="117157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19361"/>
            <a:ext cx="11201400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150" y="1484784"/>
            <a:ext cx="3638550" cy="314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468" y="2204863"/>
            <a:ext cx="7896787" cy="1407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468" y="3941066"/>
            <a:ext cx="7896787" cy="10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468" y="5341603"/>
            <a:ext cx="7896787" cy="1277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1201"/>
            <a:ext cx="10009112" cy="5450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35959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53589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05942"/>
            <a:ext cx="10657184" cy="1343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099077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8039"/>
            <a:ext cx="11849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7822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861048"/>
            <a:ext cx="77914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075056"/>
            <a:ext cx="3724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