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842145"/>
            <a:ext cx="9982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09120"/>
            <a:ext cx="87249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0637"/>
            <a:ext cx="11753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009775"/>
            <a:ext cx="7743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456" y="3573017"/>
            <a:ext cx="7748455" cy="1275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8205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62100"/>
            <a:ext cx="113633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296" y="3284984"/>
            <a:ext cx="82579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296" y="4662372"/>
            <a:ext cx="82579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43137"/>
            <a:ext cx="111823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24" y="3933056"/>
            <a:ext cx="8759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9737"/>
            <a:ext cx="11658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693"/>
            <a:ext cx="112490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32856"/>
            <a:ext cx="56166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7301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0094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35598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003699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2804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1746"/>
            <a:ext cx="117443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33650"/>
            <a:ext cx="110966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9939"/>
            <a:ext cx="11725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19014"/>
            <a:ext cx="11210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3810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691" y="386505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71612"/>
            <a:ext cx="118491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23762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29" y="4077072"/>
            <a:ext cx="23762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0358" y="4077072"/>
            <a:ext cx="209781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933056"/>
            <a:ext cx="18002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3712" y="5301208"/>
            <a:ext cx="1800200" cy="1156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