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2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988840"/>
            <a:ext cx="8248650" cy="904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177" y="3933056"/>
            <a:ext cx="5105400" cy="685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4627" y="5386734"/>
            <a:ext cx="628650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952625"/>
            <a:ext cx="1192530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512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64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025" y="1571625"/>
            <a:ext cx="72199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36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52" y="1340768"/>
            <a:ext cx="1210627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4130360"/>
            <a:ext cx="6264696" cy="26110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321297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4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490662"/>
            <a:ext cx="119348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16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966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348880"/>
            <a:ext cx="885698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255095"/>
            <a:ext cx="7776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019024"/>
            <a:ext cx="8712968" cy="1640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08367" y="1484784"/>
            <a:ext cx="2495675" cy="4320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46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42" y="1412776"/>
            <a:ext cx="121158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08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552700"/>
            <a:ext cx="11115675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58694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47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5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7917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348880"/>
            <a:ext cx="3305175" cy="304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0456" y="1269132"/>
            <a:ext cx="1743075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1668" y="5725156"/>
            <a:ext cx="10220325" cy="666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0496" y="134221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97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3845768"/>
            <a:ext cx="5076825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127" y="1268760"/>
            <a:ext cx="1163002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19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1726"/>
            <a:ext cx="115824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512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108204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581128"/>
            <a:ext cx="216024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87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87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00200"/>
            <a:ext cx="111442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600200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8369" y="3440575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43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190750"/>
            <a:ext cx="1088707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11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680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348880"/>
            <a:ext cx="42484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182258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004060"/>
            <a:ext cx="5976664" cy="1585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809711"/>
            <a:ext cx="6408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78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340768"/>
            <a:ext cx="83153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78846" y="1988840"/>
            <a:ext cx="76015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8846" y="2937964"/>
            <a:ext cx="76015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78846" y="3701894"/>
            <a:ext cx="76015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78846" y="4627868"/>
            <a:ext cx="76015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78846" y="5484394"/>
            <a:ext cx="82840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21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780928"/>
            <a:ext cx="11770389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63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3475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86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775" y="1671637"/>
            <a:ext cx="81724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3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12507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232896"/>
            <a:ext cx="3686175" cy="337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37080" y="2348880"/>
            <a:ext cx="121084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86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9542"/>
            <a:ext cx="11521280" cy="55101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13285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9662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212976"/>
            <a:ext cx="3724275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212124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92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5377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3068960"/>
            <a:ext cx="2085975" cy="331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314096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28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4427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857268"/>
            <a:ext cx="3312368" cy="29749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306896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4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4860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40" y="1196752"/>
            <a:ext cx="3114675" cy="3990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230713"/>
            <a:ext cx="10315575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1"/>
            <a:ext cx="11161240" cy="26330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5" y="3921718"/>
            <a:ext cx="4104455" cy="2912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63952" y="3068960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024062"/>
            <a:ext cx="1176337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77280"/>
            <a:ext cx="114776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492896"/>
            <a:ext cx="280831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0050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1533525"/>
            <a:ext cx="84391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549108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66338" y="2521381"/>
            <a:ext cx="28659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76841" y="4465927"/>
            <a:ext cx="1262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19099" y="4465927"/>
            <a:ext cx="1262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2025-08-22T07:23:07Z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