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6" r:id="rId5"/>
    <p:sldId id="325" r:id="rId6"/>
    <p:sldId id="327" r:id="rId7"/>
    <p:sldId id="328" r:id="rId8"/>
    <p:sldId id="329" r:id="rId9"/>
    <p:sldId id="330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8248650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933056"/>
            <a:ext cx="4448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0852" y="5381972"/>
            <a:ext cx="57340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38362"/>
            <a:ext cx="118110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512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901" y="1495247"/>
            <a:ext cx="3276600" cy="422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348880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74855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42956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103655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6110653"/>
            <a:ext cx="65527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924050"/>
            <a:ext cx="83343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76174"/>
            <a:ext cx="5976664" cy="1228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148856"/>
            <a:ext cx="3024336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43062"/>
            <a:ext cx="11839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30839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7337"/>
            <a:ext cx="11258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57300"/>
            <a:ext cx="118395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8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98" y="5013176"/>
            <a:ext cx="108870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74" y="1337221"/>
            <a:ext cx="36671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690" y="3889320"/>
            <a:ext cx="48101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51198"/>
            <a:ext cx="1167765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968913"/>
            <a:ext cx="46672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787999"/>
            <a:ext cx="4968552" cy="657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996952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519" y="3161807"/>
            <a:ext cx="4162697" cy="357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81212"/>
            <a:ext cx="10915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933056"/>
            <a:ext cx="115212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3" y="1284684"/>
            <a:ext cx="11680428" cy="5525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636912"/>
            <a:ext cx="117633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108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852936"/>
            <a:ext cx="43434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348880"/>
            <a:ext cx="11521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443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58230"/>
            <a:ext cx="107823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35759"/>
            <a:ext cx="69913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2204864"/>
            <a:ext cx="1064361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3200287"/>
            <a:ext cx="1064361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3987366"/>
            <a:ext cx="1064361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99" y="4890191"/>
            <a:ext cx="1064361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99" y="5769867"/>
            <a:ext cx="10643617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8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85925"/>
            <a:ext cx="108870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3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500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268760"/>
            <a:ext cx="4829175" cy="2886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4154834"/>
            <a:ext cx="9001000" cy="570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07188"/>
            <a:ext cx="9001000" cy="570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52140"/>
            <a:ext cx="9001000" cy="570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8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314028"/>
            <a:ext cx="10239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91942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871618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74443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00418"/>
            <a:ext cx="979308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45096"/>
            <a:ext cx="108489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229" y="2420888"/>
            <a:ext cx="10835257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229" y="4653136"/>
            <a:ext cx="10835257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636912"/>
            <a:ext cx="3400425" cy="409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074318"/>
            <a:ext cx="50482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44" y="3998987"/>
            <a:ext cx="5207124" cy="685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97902" y="2390220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9856"/>
            <a:ext cx="117252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6237"/>
            <a:ext cx="117729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53214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484784"/>
            <a:ext cx="25146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653136"/>
            <a:ext cx="83915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67936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2204864"/>
            <a:ext cx="34766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85888"/>
            <a:ext cx="259080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785888"/>
            <a:ext cx="28384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61240" cy="3626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983310"/>
            <a:ext cx="36290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082121"/>
            <a:ext cx="720080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619" y="4127135"/>
            <a:ext cx="4793629" cy="26862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58744" y="3212976"/>
            <a:ext cx="1045368" cy="684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2025-08-22T07:43:47Z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