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0" y="4053061"/>
            <a:ext cx="45339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109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43162"/>
            <a:ext cx="112490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00262"/>
            <a:ext cx="113442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09762"/>
            <a:ext cx="106680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000" y="2754106"/>
            <a:ext cx="11022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3587483"/>
            <a:ext cx="11022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4362987"/>
            <a:ext cx="11022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353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45024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20528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369652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13248"/>
            <a:ext cx="11233248" cy="1395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733704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497633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2628900"/>
            <a:ext cx="84296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81028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19275"/>
            <a:ext cx="116967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221088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10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995487"/>
            <a:ext cx="9877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95525"/>
            <a:ext cx="1036320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57312"/>
            <a:ext cx="118395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71612"/>
            <a:ext cx="10896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962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28825"/>
            <a:ext cx="116490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28824"/>
            <a:ext cx="1080120" cy="1184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9225"/>
            <a:ext cx="11668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005064"/>
            <a:ext cx="1368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65055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509120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7304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10642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525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37339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01268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56" y="3876253"/>
            <a:ext cx="95821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966912"/>
            <a:ext cx="98298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53086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6320"/>
            <a:ext cx="11734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57412"/>
            <a:ext cx="109442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224087"/>
            <a:ext cx="111347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59019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72965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60043"/>
            <a:ext cx="11233248" cy="1575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619395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13" y="2996952"/>
            <a:ext cx="11582727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47887"/>
            <a:ext cx="112395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77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9969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8708" y="5517232"/>
            <a:ext cx="22976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97671"/>
            <a:ext cx="70770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796558"/>
            <a:ext cx="1800200" cy="1208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3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33500"/>
            <a:ext cx="112680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78904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1929" y="4653136"/>
            <a:ext cx="838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1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85975"/>
            <a:ext cx="105918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924944"/>
            <a:ext cx="22715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8366" y="3839344"/>
            <a:ext cx="3623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3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14575"/>
            <a:ext cx="117538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1452"/>
            <a:ext cx="116300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95525"/>
            <a:ext cx="116014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71712"/>
            <a:ext cx="115728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333625"/>
            <a:ext cx="118300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47812"/>
            <a:ext cx="110871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2025-08-22T03:10:16Z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