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84784"/>
            <a:ext cx="998220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0362" y="3381747"/>
            <a:ext cx="63912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0362" y="5013176"/>
            <a:ext cx="68103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918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077072"/>
            <a:ext cx="11089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084070"/>
            <a:ext cx="11089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1841"/>
            <a:ext cx="11353725" cy="55315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15719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4493"/>
            <a:ext cx="116395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9090" y="5229200"/>
            <a:ext cx="5017429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47875"/>
            <a:ext cx="116776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10225136" cy="55316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8960" y="3501008"/>
            <a:ext cx="9999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8960" y="4450132"/>
            <a:ext cx="9999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8960" y="5329808"/>
            <a:ext cx="9999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8960" y="6128461"/>
            <a:ext cx="9999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559" y="1344885"/>
            <a:ext cx="119538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138362"/>
            <a:ext cx="112299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6564" y="3104962"/>
            <a:ext cx="5439955" cy="1404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2" y="1340768"/>
            <a:ext cx="120205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94240"/>
            <a:ext cx="10153128" cy="55191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502" y="3212976"/>
            <a:ext cx="10348073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502" y="5805264"/>
            <a:ext cx="9339961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005012"/>
            <a:ext cx="108489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99777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9635"/>
            <a:ext cx="11706225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66925"/>
            <a:ext cx="108775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394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59371"/>
            <a:ext cx="99631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6935" y="52292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09836"/>
            <a:ext cx="109156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174" y="3233514"/>
            <a:ext cx="9778305" cy="1131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252" y="4653136"/>
            <a:ext cx="96132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252" y="5544387"/>
            <a:ext cx="96132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781175"/>
            <a:ext cx="119253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19361"/>
            <a:ext cx="112204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585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7823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26162"/>
            <a:ext cx="8712968" cy="1138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698318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566420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728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924944"/>
            <a:ext cx="60486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437112"/>
            <a:ext cx="1130525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62162"/>
            <a:ext cx="112966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07518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0047"/>
            <a:ext cx="117919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365104"/>
            <a:ext cx="381642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79562"/>
            <a:ext cx="117157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09775"/>
            <a:ext cx="112299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67894"/>
            <a:ext cx="9217024" cy="57734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96952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749307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501661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301208"/>
            <a:ext cx="9577064" cy="1499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64704"/>
            <a:ext cx="111823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5301208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2025-08-22T03:15:38Z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