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84" r:id="rId13"/>
    <p:sldId id="362" r:id="rId14"/>
    <p:sldId id="363" r:id="rId15"/>
    <p:sldId id="36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76" r:id="rId28"/>
    <p:sldId id="377" r:id="rId29"/>
    <p:sldId id="378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88840"/>
            <a:ext cx="8248650" cy="904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177" y="3933056"/>
            <a:ext cx="5105400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5386734"/>
            <a:ext cx="63531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476500"/>
            <a:ext cx="1109662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564904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5" y="2564904"/>
            <a:ext cx="16490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319" y="3560327"/>
            <a:ext cx="12772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8015" y="3560327"/>
            <a:ext cx="1541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6261"/>
          <a:stretch/>
        </p:blipFill>
        <p:spPr>
          <a:xfrm>
            <a:off x="171450" y="3212976"/>
            <a:ext cx="12020550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9217"/>
          <a:stretch/>
        </p:blipFill>
        <p:spPr>
          <a:xfrm>
            <a:off x="171450" y="1340768"/>
            <a:ext cx="12020550" cy="27912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255343"/>
            <a:ext cx="421005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3757" y="322155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0415" y="322155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04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7197"/>
            <a:ext cx="1178242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924944"/>
            <a:ext cx="2664296" cy="38028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31409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365104"/>
            <a:ext cx="1914525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4384154"/>
            <a:ext cx="1952625" cy="1733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4032" y="3703116"/>
            <a:ext cx="3743325" cy="3076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16615" y="352082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988718"/>
            <a:ext cx="4248472" cy="28080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31409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6812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3239137"/>
            <a:ext cx="17621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4365104"/>
            <a:ext cx="8667750" cy="1685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01498" y="318706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00311"/>
            <a:ext cx="117443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80181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950" y="1457325"/>
            <a:ext cx="384810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618187"/>
            <a:ext cx="100679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212976"/>
            <a:ext cx="4229100" cy="3619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7367" y="32129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691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04950"/>
            <a:ext cx="117348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5091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987331"/>
            <a:ext cx="546735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734377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980728"/>
            <a:ext cx="372427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3231679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1366837"/>
            <a:ext cx="90011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5436" y="4005064"/>
            <a:ext cx="60127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5436" y="4977337"/>
            <a:ext cx="60127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15169"/>
            <a:ext cx="110585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32856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28278"/>
            <a:ext cx="10585176" cy="1539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887631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755732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15169"/>
            <a:ext cx="118872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24075"/>
            <a:ext cx="110204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271587"/>
            <a:ext cx="9296400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462087"/>
            <a:ext cx="32194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43940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348880"/>
            <a:ext cx="3390900" cy="418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56" y="2377454"/>
            <a:ext cx="3219450" cy="4124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392" y="2377454"/>
            <a:ext cx="5040560" cy="979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812715"/>
            <a:ext cx="7372250" cy="979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857" y="5301208"/>
            <a:ext cx="7372250" cy="979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2352675"/>
            <a:ext cx="894397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725144"/>
            <a:ext cx="5953125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3643127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650124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66862"/>
            <a:ext cx="116586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7114" y="3429000"/>
            <a:ext cx="48387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44660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9992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2492896"/>
            <a:ext cx="8876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55110" y="2492896"/>
            <a:ext cx="11214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52637"/>
            <a:ext cx="112776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052637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6121" y="2052637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6232" y="2996952"/>
            <a:ext cx="2089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49695" y="2978612"/>
            <a:ext cx="2089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326" y="4005064"/>
            <a:ext cx="37794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4221088"/>
            <a:ext cx="30194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4508"/>
          <a:stretch/>
        </p:blipFill>
        <p:spPr>
          <a:xfrm>
            <a:off x="263352" y="1193651"/>
            <a:ext cx="11744325" cy="28834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231661"/>
            <a:ext cx="4486275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39" y="5097387"/>
            <a:ext cx="4486275" cy="771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32849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017168"/>
            <a:ext cx="5324475" cy="2152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5340821"/>
            <a:ext cx="10477500" cy="752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3305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86" y="1340768"/>
            <a:ext cx="1179195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645024"/>
            <a:ext cx="47434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10153128" cy="53995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268760"/>
            <a:ext cx="4032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5" y="1268760"/>
            <a:ext cx="21929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6401" y="2194734"/>
            <a:ext cx="9811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6694" y="2194734"/>
            <a:ext cx="9811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7443" y="4127706"/>
            <a:ext cx="3088997" cy="1029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5301208"/>
            <a:ext cx="237626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03912" y="57332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2025-08-22T07:20:41Z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