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8229600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1889" y="3933056"/>
            <a:ext cx="43529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6026"/>
            <a:ext cx="117443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31937"/>
            <a:ext cx="113157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150" y="2276872"/>
            <a:ext cx="1131570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43335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765136"/>
            <a:ext cx="11017224" cy="1688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652712"/>
            <a:ext cx="1166812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80331"/>
            <a:ext cx="114204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32757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12433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980534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0047"/>
            <a:ext cx="118014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5085184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340768"/>
            <a:ext cx="11449272" cy="29979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457781"/>
            <a:ext cx="4248472" cy="24002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37501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89154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6739"/>
            <a:ext cx="11677650" cy="3400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817193"/>
            <a:ext cx="3095625" cy="2924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694476"/>
            <a:ext cx="416242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7746" y="5517232"/>
            <a:ext cx="4118174" cy="62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0309" y="402791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132409"/>
            <a:ext cx="377190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2204864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5082" y="3140968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2827" y="3429000"/>
            <a:ext cx="48577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2257425"/>
            <a:ext cx="859155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05025"/>
            <a:ext cx="109061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33056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0814" y="3933056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95512"/>
            <a:ext cx="117157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585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597666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08165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41168"/>
            <a:ext cx="107864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95437"/>
            <a:ext cx="115062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9442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52208"/>
            <a:ext cx="6048672" cy="1544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85184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964860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61436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205373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085049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16832"/>
            <a:ext cx="65246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24944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688873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695871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01452"/>
            <a:ext cx="118300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90687"/>
            <a:ext cx="108489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12" y="2708920"/>
            <a:ext cx="6288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512" y="3634894"/>
            <a:ext cx="6288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512" y="4526145"/>
            <a:ext cx="6288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622126"/>
            <a:ext cx="8001000" cy="619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556792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517491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362443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276843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5283840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7528" y="6151941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2201"/>
            <a:ext cx="117062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2220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2593"/>
            <a:ext cx="116490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90997"/>
            <a:ext cx="116490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303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084999"/>
            <a:ext cx="3676650" cy="241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293096"/>
            <a:ext cx="3314700" cy="1428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7938" y="4271739"/>
            <a:ext cx="3438525" cy="1533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340365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501008"/>
            <a:ext cx="3276600" cy="2562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284984"/>
            <a:ext cx="461962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902" y="4128492"/>
            <a:ext cx="4631163" cy="704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219592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11087100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2231" y="4149080"/>
            <a:ext cx="3672408" cy="25430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23792" y="226553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2718" y="3272535"/>
            <a:ext cx="1432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63356" y="3272535"/>
            <a:ext cx="1432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76551" y="4163785"/>
            <a:ext cx="1432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65" y="1268760"/>
            <a:ext cx="116871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212554"/>
            <a:ext cx="385762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213056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9110" y="2130562"/>
            <a:ext cx="10794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2025-08-22T03:44:21Z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