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14" y="3933056"/>
            <a:ext cx="70008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2401" y="5424264"/>
            <a:ext cx="37719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62112"/>
            <a:ext cx="111442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2264"/>
            <a:ext cx="7416824" cy="1438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99489"/>
            <a:ext cx="7416824" cy="1438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681162"/>
            <a:ext cx="94773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312" y="4528765"/>
            <a:ext cx="6322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07" y="1268760"/>
            <a:ext cx="120396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12676"/>
            <a:ext cx="112680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46672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532" y="5721268"/>
            <a:ext cx="493045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3789040"/>
            <a:ext cx="3848100" cy="2962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40004" y="395864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744234"/>
            <a:ext cx="31623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7919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57350"/>
            <a:ext cx="111633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43711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52537"/>
            <a:ext cx="10848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2276872"/>
            <a:ext cx="5568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3075525"/>
            <a:ext cx="5568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2" y="3874178"/>
            <a:ext cx="5568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512" y="4811727"/>
            <a:ext cx="5568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628800"/>
            <a:ext cx="74771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430445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298546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236095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09787"/>
            <a:ext cx="1110615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3" y="1066570"/>
            <a:ext cx="9649072" cy="57468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360" y="3501008"/>
            <a:ext cx="10392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360" y="4392258"/>
            <a:ext cx="10392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360" y="5237210"/>
            <a:ext cx="10392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0360" y="6128461"/>
            <a:ext cx="10392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742" y="3717032"/>
            <a:ext cx="107537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43075"/>
            <a:ext cx="108013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543050"/>
            <a:ext cx="92297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57325"/>
            <a:ext cx="104965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96752"/>
            <a:ext cx="69818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246" y="6165304"/>
            <a:ext cx="61150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060848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2882650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704453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4503107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5373216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608" y="6123562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84784"/>
            <a:ext cx="69818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0398" y="2276872"/>
            <a:ext cx="8156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0398" y="3063950"/>
            <a:ext cx="8156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0398" y="3966776"/>
            <a:ext cx="8156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0398" y="4811727"/>
            <a:ext cx="8156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0398" y="5726127"/>
            <a:ext cx="8156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214562"/>
            <a:ext cx="62007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8208" y="3104963"/>
            <a:ext cx="48979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8208" y="3961489"/>
            <a:ext cx="48979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4327"/>
            <a:ext cx="116014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212976"/>
            <a:ext cx="352425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501008"/>
            <a:ext cx="3352800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840" y="3475522"/>
            <a:ext cx="3324225" cy="1647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2816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3429000"/>
            <a:ext cx="32289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68125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53417"/>
          <a:stretch/>
        </p:blipFill>
        <p:spPr>
          <a:xfrm>
            <a:off x="1055440" y="3412529"/>
            <a:ext cx="4895850" cy="7365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9380"/>
          <a:stretch/>
        </p:blipFill>
        <p:spPr>
          <a:xfrm>
            <a:off x="1055440" y="4941168"/>
            <a:ext cx="4895850" cy="6422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4221088"/>
            <a:ext cx="339090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633" y="5842123"/>
            <a:ext cx="2981325" cy="533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21119" y="24792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12976"/>
            <a:ext cx="395287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3" y="2276872"/>
            <a:ext cx="15766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4251529"/>
            <a:ext cx="42576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205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2764" y="3356992"/>
            <a:ext cx="45994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962213"/>
            <a:ext cx="9865096" cy="57071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5699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1200" y="4221088"/>
            <a:ext cx="2508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5938" y="5077615"/>
            <a:ext cx="36560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571625"/>
            <a:ext cx="92964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5298" y="4509451"/>
            <a:ext cx="25288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39" y="4509451"/>
            <a:ext cx="1584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128837"/>
            <a:ext cx="118776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2025-08-22T03:50:32Z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